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4"/>
  </p:notesMasterIdLst>
  <p:sldIdLst>
    <p:sldId id="256" r:id="rId5"/>
    <p:sldId id="275" r:id="rId6"/>
    <p:sldId id="281" r:id="rId7"/>
    <p:sldId id="290" r:id="rId8"/>
    <p:sldId id="280" r:id="rId9"/>
    <p:sldId id="283" r:id="rId10"/>
    <p:sldId id="291" r:id="rId11"/>
    <p:sldId id="292" r:id="rId12"/>
    <p:sldId id="288" r:id="rId13"/>
    <p:sldId id="289" r:id="rId14"/>
    <p:sldId id="259" r:id="rId15"/>
    <p:sldId id="261" r:id="rId16"/>
    <p:sldId id="294" r:id="rId17"/>
    <p:sldId id="296" r:id="rId18"/>
    <p:sldId id="293" r:id="rId19"/>
    <p:sldId id="273" r:id="rId20"/>
    <p:sldId id="295" r:id="rId21"/>
    <p:sldId id="267" r:id="rId22"/>
    <p:sldId id="26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d" initials="T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BAE4AD-68D1-4881-875A-DCF75FF7692F}" v="39" dt="2020-02-18T18:09:35.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p:scale>
          <a:sx n="102" d="100"/>
          <a:sy n="102" d="100"/>
        </p:scale>
        <p:origin x="-102" y="-3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dy O'Brien - Administrator" userId="00bad420-19dc-49f3-a755-79e8182341e8" providerId="ADAL" clId="{C6570DCC-B1DA-45C2-8251-C3F3C4DA3501}"/>
    <pc:docChg chg="undo custSel mod addSld delSld modSld sldOrd">
      <pc:chgData name="Mindy O'Brien - Administrator" userId="00bad420-19dc-49f3-a755-79e8182341e8" providerId="ADAL" clId="{C6570DCC-B1DA-45C2-8251-C3F3C4DA3501}" dt="2020-02-17T16:40:23.683" v="604" actId="20577"/>
      <pc:docMkLst>
        <pc:docMk/>
      </pc:docMkLst>
      <pc:sldChg chg="delSp modSp add modAnim">
        <pc:chgData name="Mindy O'Brien - Administrator" userId="00bad420-19dc-49f3-a755-79e8182341e8" providerId="ADAL" clId="{C6570DCC-B1DA-45C2-8251-C3F3C4DA3501}" dt="2020-02-17T16:36:32.663" v="557"/>
        <pc:sldMkLst>
          <pc:docMk/>
          <pc:sldMk cId="3545571147" sldId="262"/>
        </pc:sldMkLst>
        <pc:spChg chg="del mod">
          <ac:chgData name="Mindy O'Brien - Administrator" userId="00bad420-19dc-49f3-a755-79e8182341e8" providerId="ADAL" clId="{C6570DCC-B1DA-45C2-8251-C3F3C4DA3501}" dt="2020-02-17T16:35:17.849" v="552" actId="478"/>
          <ac:spMkLst>
            <pc:docMk/>
            <pc:sldMk cId="3545571147" sldId="262"/>
            <ac:spMk id="2" creationId="{A2D8FC2F-2060-4695-B6CB-4311C2ED65B2}"/>
          </ac:spMkLst>
        </pc:spChg>
        <pc:picChg chg="mod">
          <ac:chgData name="Mindy O'Brien - Administrator" userId="00bad420-19dc-49f3-a755-79e8182341e8" providerId="ADAL" clId="{C6570DCC-B1DA-45C2-8251-C3F3C4DA3501}" dt="2020-02-17T16:35:20.856" v="553" actId="1076"/>
          <ac:picMkLst>
            <pc:docMk/>
            <pc:sldMk cId="3545571147" sldId="262"/>
            <ac:picMk id="4" creationId="{5AD3B1CA-2B00-438B-9B56-E7D8A03155CA}"/>
          </ac:picMkLst>
        </pc:picChg>
      </pc:sldChg>
      <pc:sldChg chg="ord">
        <pc:chgData name="Mindy O'Brien - Administrator" userId="00bad420-19dc-49f3-a755-79e8182341e8" providerId="ADAL" clId="{C6570DCC-B1DA-45C2-8251-C3F3C4DA3501}" dt="2020-02-17T16:39:10.282" v="597"/>
        <pc:sldMkLst>
          <pc:docMk/>
          <pc:sldMk cId="1081639442" sldId="267"/>
        </pc:sldMkLst>
      </pc:sldChg>
      <pc:sldChg chg="addSp delSp modSp">
        <pc:chgData name="Mindy O'Brien - Administrator" userId="00bad420-19dc-49f3-a755-79e8182341e8" providerId="ADAL" clId="{C6570DCC-B1DA-45C2-8251-C3F3C4DA3501}" dt="2020-02-17T16:33:33.937" v="546" actId="20577"/>
        <pc:sldMkLst>
          <pc:docMk/>
          <pc:sldMk cId="1564035349" sldId="273"/>
        </pc:sldMkLst>
        <pc:spChg chg="mod">
          <ac:chgData name="Mindy O'Brien - Administrator" userId="00bad420-19dc-49f3-a755-79e8182341e8" providerId="ADAL" clId="{C6570DCC-B1DA-45C2-8251-C3F3C4DA3501}" dt="2020-02-17T16:33:33.937" v="546" actId="20577"/>
          <ac:spMkLst>
            <pc:docMk/>
            <pc:sldMk cId="1564035349" sldId="273"/>
            <ac:spMk id="2" creationId="{1F9C10C6-7FF8-48B3-A624-84E6AD3CB001}"/>
          </ac:spMkLst>
        </pc:spChg>
        <pc:spChg chg="add del">
          <ac:chgData name="Mindy O'Brien - Administrator" userId="00bad420-19dc-49f3-a755-79e8182341e8" providerId="ADAL" clId="{C6570DCC-B1DA-45C2-8251-C3F3C4DA3501}" dt="2020-02-17T16:33:11.418" v="526" actId="26606"/>
          <ac:spMkLst>
            <pc:docMk/>
            <pc:sldMk cId="1564035349" sldId="273"/>
            <ac:spMk id="78" creationId="{29FD90D9-0777-4927-90C9-E837E6773094}"/>
          </ac:spMkLst>
        </pc:spChg>
        <pc:spChg chg="add del">
          <ac:chgData name="Mindy O'Brien - Administrator" userId="00bad420-19dc-49f3-a755-79e8182341e8" providerId="ADAL" clId="{C6570DCC-B1DA-45C2-8251-C3F3C4DA3501}" dt="2020-02-17T16:33:11.418" v="526" actId="26606"/>
          <ac:spMkLst>
            <pc:docMk/>
            <pc:sldMk cId="1564035349" sldId="273"/>
            <ac:spMk id="79" creationId="{F92D073F-0FE7-41B7-ADCD-5CE16DEEE09E}"/>
          </ac:spMkLst>
        </pc:spChg>
        <pc:spChg chg="add del">
          <ac:chgData name="Mindy O'Brien - Administrator" userId="00bad420-19dc-49f3-a755-79e8182341e8" providerId="ADAL" clId="{C6570DCC-B1DA-45C2-8251-C3F3C4DA3501}" dt="2020-02-17T16:33:15.443" v="528" actId="26606"/>
          <ac:spMkLst>
            <pc:docMk/>
            <pc:sldMk cId="1564035349" sldId="273"/>
            <ac:spMk id="86" creationId="{8E2EB503-A017-4457-A105-53638C97DEB8}"/>
          </ac:spMkLst>
        </pc:spChg>
        <pc:spChg chg="add del">
          <ac:chgData name="Mindy O'Brien - Administrator" userId="00bad420-19dc-49f3-a755-79e8182341e8" providerId="ADAL" clId="{C6570DCC-B1DA-45C2-8251-C3F3C4DA3501}" dt="2020-02-17T16:33:15.443" v="528" actId="26606"/>
          <ac:spMkLst>
            <pc:docMk/>
            <pc:sldMk cId="1564035349" sldId="273"/>
            <ac:spMk id="87" creationId="{BD11ECC6-8551-4768-8DFD-CD41AF420A37}"/>
          </ac:spMkLst>
        </pc:spChg>
        <pc:spChg chg="add">
          <ac:chgData name="Mindy O'Brien - Administrator" userId="00bad420-19dc-49f3-a755-79e8182341e8" providerId="ADAL" clId="{C6570DCC-B1DA-45C2-8251-C3F3C4DA3501}" dt="2020-02-17T16:33:23.243" v="535" actId="26606"/>
          <ac:spMkLst>
            <pc:docMk/>
            <pc:sldMk cId="1564035349" sldId="273"/>
            <ac:spMk id="100" creationId="{BD11ECC6-8551-4768-8DFD-CD41AF420A37}"/>
          </ac:spMkLst>
        </pc:spChg>
        <pc:spChg chg="add">
          <ac:chgData name="Mindy O'Brien - Administrator" userId="00bad420-19dc-49f3-a755-79e8182341e8" providerId="ADAL" clId="{C6570DCC-B1DA-45C2-8251-C3F3C4DA3501}" dt="2020-02-17T16:33:23.243" v="535" actId="26606"/>
          <ac:spMkLst>
            <pc:docMk/>
            <pc:sldMk cId="1564035349" sldId="273"/>
            <ac:spMk id="105" creationId="{8E2EB503-A017-4457-A105-53638C97DEB8}"/>
          </ac:spMkLst>
        </pc:spChg>
        <pc:grpChg chg="del">
          <ac:chgData name="Mindy O'Brien - Administrator" userId="00bad420-19dc-49f3-a755-79e8182341e8" providerId="ADAL" clId="{C6570DCC-B1DA-45C2-8251-C3F3C4DA3501}" dt="2020-02-17T16:32:42.572" v="513" actId="26606"/>
          <ac:grpSpMkLst>
            <pc:docMk/>
            <pc:sldMk cId="1564035349" sldId="273"/>
            <ac:grpSpMk id="41" creationId="{EBE86EA4-C4F1-4465-B306-7A2BC2285926}"/>
          </ac:grpSpMkLst>
        </pc:grpChg>
        <pc:grpChg chg="add del">
          <ac:chgData name="Mindy O'Brien - Administrator" userId="00bad420-19dc-49f3-a755-79e8182341e8" providerId="ADAL" clId="{C6570DCC-B1DA-45C2-8251-C3F3C4DA3501}" dt="2020-02-17T16:33:23.243" v="535" actId="26606"/>
          <ac:grpSpMkLst>
            <pc:docMk/>
            <pc:sldMk cId="1564035349" sldId="273"/>
            <ac:grpSpMk id="46" creationId="{04D68F31-B717-405E-8FDA-18AB5EF2DD1C}"/>
          </ac:grpSpMkLst>
        </pc:grpChg>
        <pc:grpChg chg="add del">
          <ac:chgData name="Mindy O'Brien - Administrator" userId="00bad420-19dc-49f3-a755-79e8182341e8" providerId="ADAL" clId="{C6570DCC-B1DA-45C2-8251-C3F3C4DA3501}" dt="2020-02-17T16:33:06.586" v="520" actId="26606"/>
          <ac:grpSpMkLst>
            <pc:docMk/>
            <pc:sldMk cId="1564035349" sldId="273"/>
            <ac:grpSpMk id="61" creationId="{4098A4C6-4FFB-4EF4-8317-8110224DBB67}"/>
          </ac:grpSpMkLst>
        </pc:grpChg>
        <pc:grpChg chg="add del">
          <ac:chgData name="Mindy O'Brien - Administrator" userId="00bad420-19dc-49f3-a755-79e8182341e8" providerId="ADAL" clId="{C6570DCC-B1DA-45C2-8251-C3F3C4DA3501}" dt="2020-02-17T16:33:07.422" v="522" actId="26606"/>
          <ac:grpSpMkLst>
            <pc:docMk/>
            <pc:sldMk cId="1564035349" sldId="273"/>
            <ac:grpSpMk id="73" creationId="{EBE86EA4-C4F1-4465-B306-7A2BC2285926}"/>
          </ac:grpSpMkLst>
        </pc:grpChg>
        <pc:grpChg chg="add del">
          <ac:chgData name="Mindy O'Brien - Administrator" userId="00bad420-19dc-49f3-a755-79e8182341e8" providerId="ADAL" clId="{C6570DCC-B1DA-45C2-8251-C3F3C4DA3501}" dt="2020-02-17T16:33:09.554" v="524" actId="26606"/>
          <ac:grpSpMkLst>
            <pc:docMk/>
            <pc:sldMk cId="1564035349" sldId="273"/>
            <ac:grpSpMk id="75" creationId="{EBE86EA4-C4F1-4465-B306-7A2BC2285926}"/>
          </ac:grpSpMkLst>
        </pc:grpChg>
        <pc:grpChg chg="add del">
          <ac:chgData name="Mindy O'Brien - Administrator" userId="00bad420-19dc-49f3-a755-79e8182341e8" providerId="ADAL" clId="{C6570DCC-B1DA-45C2-8251-C3F3C4DA3501}" dt="2020-02-17T16:33:11.418" v="526" actId="26606"/>
          <ac:grpSpMkLst>
            <pc:docMk/>
            <pc:sldMk cId="1564035349" sldId="273"/>
            <ac:grpSpMk id="77" creationId="{EBE86EA4-C4F1-4465-B306-7A2BC2285926}"/>
          </ac:grpSpMkLst>
        </pc:grpChg>
        <pc:grpChg chg="add del">
          <ac:chgData name="Mindy O'Brien - Administrator" userId="00bad420-19dc-49f3-a755-79e8182341e8" providerId="ADAL" clId="{C6570DCC-B1DA-45C2-8251-C3F3C4DA3501}" dt="2020-02-17T16:33:15.443" v="528" actId="26606"/>
          <ac:grpSpMkLst>
            <pc:docMk/>
            <pc:sldMk cId="1564035349" sldId="273"/>
            <ac:grpSpMk id="85" creationId="{EBE86EA4-C4F1-4465-B306-7A2BC2285926}"/>
          </ac:grpSpMkLst>
        </pc:grpChg>
        <pc:grpChg chg="add del">
          <ac:chgData name="Mindy O'Brien - Administrator" userId="00bad420-19dc-49f3-a755-79e8182341e8" providerId="ADAL" clId="{C6570DCC-B1DA-45C2-8251-C3F3C4DA3501}" dt="2020-02-17T16:33:15.443" v="528" actId="26606"/>
          <ac:grpSpMkLst>
            <pc:docMk/>
            <pc:sldMk cId="1564035349" sldId="273"/>
            <ac:grpSpMk id="88" creationId="{93657592-CA60-4F45-B1A0-88AA77242087}"/>
          </ac:grpSpMkLst>
        </pc:grpChg>
        <pc:grpChg chg="add del">
          <ac:chgData name="Mindy O'Brien - Administrator" userId="00bad420-19dc-49f3-a755-79e8182341e8" providerId="ADAL" clId="{C6570DCC-B1DA-45C2-8251-C3F3C4DA3501}" dt="2020-02-17T16:33:18.228" v="530" actId="26606"/>
          <ac:grpSpMkLst>
            <pc:docMk/>
            <pc:sldMk cId="1564035349" sldId="273"/>
            <ac:grpSpMk id="93" creationId="{EBE86EA4-C4F1-4465-B306-7A2BC2285926}"/>
          </ac:grpSpMkLst>
        </pc:grpChg>
        <pc:grpChg chg="add del">
          <ac:chgData name="Mindy O'Brien - Administrator" userId="00bad420-19dc-49f3-a755-79e8182341e8" providerId="ADAL" clId="{C6570DCC-B1DA-45C2-8251-C3F3C4DA3501}" dt="2020-02-17T16:33:19.521" v="532" actId="26606"/>
          <ac:grpSpMkLst>
            <pc:docMk/>
            <pc:sldMk cId="1564035349" sldId="273"/>
            <ac:grpSpMk id="95" creationId="{EBE86EA4-C4F1-4465-B306-7A2BC2285926}"/>
          </ac:grpSpMkLst>
        </pc:grpChg>
        <pc:grpChg chg="add del">
          <ac:chgData name="Mindy O'Brien - Administrator" userId="00bad420-19dc-49f3-a755-79e8182341e8" providerId="ADAL" clId="{C6570DCC-B1DA-45C2-8251-C3F3C4DA3501}" dt="2020-02-17T16:33:23.220" v="534" actId="26606"/>
          <ac:grpSpMkLst>
            <pc:docMk/>
            <pc:sldMk cId="1564035349" sldId="273"/>
            <ac:grpSpMk id="97" creationId="{EBE86EA4-C4F1-4465-B306-7A2BC2285926}"/>
          </ac:grpSpMkLst>
        </pc:grpChg>
        <pc:grpChg chg="add">
          <ac:chgData name="Mindy O'Brien - Administrator" userId="00bad420-19dc-49f3-a755-79e8182341e8" providerId="ADAL" clId="{C6570DCC-B1DA-45C2-8251-C3F3C4DA3501}" dt="2020-02-17T16:33:23.243" v="535" actId="26606"/>
          <ac:grpSpMkLst>
            <pc:docMk/>
            <pc:sldMk cId="1564035349" sldId="273"/>
            <ac:grpSpMk id="99" creationId="{EBE86EA4-C4F1-4465-B306-7A2BC2285926}"/>
          </ac:grpSpMkLst>
        </pc:grpChg>
        <pc:grpChg chg="add">
          <ac:chgData name="Mindy O'Brien - Administrator" userId="00bad420-19dc-49f3-a755-79e8182341e8" providerId="ADAL" clId="{C6570DCC-B1DA-45C2-8251-C3F3C4DA3501}" dt="2020-02-17T16:33:23.243" v="535" actId="26606"/>
          <ac:grpSpMkLst>
            <pc:docMk/>
            <pc:sldMk cId="1564035349" sldId="273"/>
            <ac:grpSpMk id="101" creationId="{93657592-CA60-4F45-B1A0-88AA77242087}"/>
          </ac:grpSpMkLst>
        </pc:grpChg>
        <pc:picChg chg="mod ord">
          <ac:chgData name="Mindy O'Brien - Administrator" userId="00bad420-19dc-49f3-a755-79e8182341e8" providerId="ADAL" clId="{C6570DCC-B1DA-45C2-8251-C3F3C4DA3501}" dt="2020-02-17T16:33:23.243" v="535" actId="26606"/>
          <ac:picMkLst>
            <pc:docMk/>
            <pc:sldMk cId="1564035349" sldId="273"/>
            <ac:picMk id="4" creationId="{FEEB47B2-7C16-408B-94CA-BE117E6B5748}"/>
          </ac:picMkLst>
        </pc:picChg>
        <pc:picChg chg="add del mod">
          <ac:chgData name="Mindy O'Brien - Administrator" userId="00bad420-19dc-49f3-a755-79e8182341e8" providerId="ADAL" clId="{C6570DCC-B1DA-45C2-8251-C3F3C4DA3501}" dt="2020-02-17T16:32:18.178" v="504" actId="478"/>
          <ac:picMkLst>
            <pc:docMk/>
            <pc:sldMk cId="1564035349" sldId="273"/>
            <ac:picMk id="5" creationId="{0EFA8E35-735E-47E2-8CA8-01674DCE7B77}"/>
          </ac:picMkLst>
        </pc:picChg>
        <pc:picChg chg="del mod">
          <ac:chgData name="Mindy O'Brien - Administrator" userId="00bad420-19dc-49f3-a755-79e8182341e8" providerId="ADAL" clId="{C6570DCC-B1DA-45C2-8251-C3F3C4DA3501}" dt="2020-02-17T16:32:46.921" v="514" actId="478"/>
          <ac:picMkLst>
            <pc:docMk/>
            <pc:sldMk cId="1564035349" sldId="273"/>
            <ac:picMk id="6" creationId="{D45C32C4-0D79-49B9-A813-DEF4937CA3E7}"/>
          </ac:picMkLst>
        </pc:picChg>
        <pc:picChg chg="del mod ord">
          <ac:chgData name="Mindy O'Brien - Administrator" userId="00bad420-19dc-49f3-a755-79e8182341e8" providerId="ADAL" clId="{C6570DCC-B1DA-45C2-8251-C3F3C4DA3501}" dt="2020-02-17T16:32:51.897" v="515" actId="478"/>
          <ac:picMkLst>
            <pc:docMk/>
            <pc:sldMk cId="1564035349" sldId="273"/>
            <ac:picMk id="8" creationId="{3226492C-1EC5-4DEB-BDD9-9CD09782EF33}"/>
          </ac:picMkLst>
        </pc:picChg>
        <pc:picChg chg="add del mod">
          <ac:chgData name="Mindy O'Brien - Administrator" userId="00bad420-19dc-49f3-a755-79e8182341e8" providerId="ADAL" clId="{C6570DCC-B1DA-45C2-8251-C3F3C4DA3501}" dt="2020-02-17T16:32:18.178" v="504" actId="478"/>
          <ac:picMkLst>
            <pc:docMk/>
            <pc:sldMk cId="1564035349" sldId="273"/>
            <ac:picMk id="9" creationId="{B84FC579-1854-49B6-98B2-EE66BBF90E3F}"/>
          </ac:picMkLst>
        </pc:picChg>
        <pc:picChg chg="add mod ord">
          <ac:chgData name="Mindy O'Brien - Administrator" userId="00bad420-19dc-49f3-a755-79e8182341e8" providerId="ADAL" clId="{C6570DCC-B1DA-45C2-8251-C3F3C4DA3501}" dt="2020-02-17T16:33:23.243" v="535" actId="26606"/>
          <ac:picMkLst>
            <pc:docMk/>
            <pc:sldMk cId="1564035349" sldId="273"/>
            <ac:picMk id="11" creationId="{5B2DF3F7-0878-40C7-8E30-811582E176D3}"/>
          </ac:picMkLst>
        </pc:picChg>
        <pc:picChg chg="add del mod">
          <ac:chgData name="Mindy O'Brien - Administrator" userId="00bad420-19dc-49f3-a755-79e8182341e8" providerId="ADAL" clId="{C6570DCC-B1DA-45C2-8251-C3F3C4DA3501}" dt="2020-02-17T16:32:39.446" v="512" actId="931"/>
          <ac:picMkLst>
            <pc:docMk/>
            <pc:sldMk cId="1564035349" sldId="273"/>
            <ac:picMk id="13" creationId="{9AE29ECB-5B3D-4956-A106-127EE702C433}"/>
          </ac:picMkLst>
        </pc:picChg>
        <pc:picChg chg="add mod ord">
          <ac:chgData name="Mindy O'Brien - Administrator" userId="00bad420-19dc-49f3-a755-79e8182341e8" providerId="ADAL" clId="{C6570DCC-B1DA-45C2-8251-C3F3C4DA3501}" dt="2020-02-17T16:33:23.243" v="535" actId="26606"/>
          <ac:picMkLst>
            <pc:docMk/>
            <pc:sldMk cId="1564035349" sldId="273"/>
            <ac:picMk id="25" creationId="{4CDAE416-312D-4CA0-A018-9AF8C7196C4F}"/>
          </ac:picMkLst>
        </pc:picChg>
      </pc:sldChg>
      <pc:sldChg chg="ord">
        <pc:chgData name="Mindy O'Brien - Administrator" userId="00bad420-19dc-49f3-a755-79e8182341e8" providerId="ADAL" clId="{C6570DCC-B1DA-45C2-8251-C3F3C4DA3501}" dt="2020-02-17T16:31:53.821" v="497"/>
        <pc:sldMkLst>
          <pc:docMk/>
          <pc:sldMk cId="0" sldId="279"/>
        </pc:sldMkLst>
      </pc:sldChg>
      <pc:sldChg chg="modSp add">
        <pc:chgData name="Mindy O'Brien - Administrator" userId="00bad420-19dc-49f3-a755-79e8182341e8" providerId="ADAL" clId="{C6570DCC-B1DA-45C2-8251-C3F3C4DA3501}" dt="2020-02-17T16:37:52.376" v="562" actId="113"/>
        <pc:sldMkLst>
          <pc:docMk/>
          <pc:sldMk cId="1617103008" sldId="282"/>
        </pc:sldMkLst>
        <pc:spChg chg="mod">
          <ac:chgData name="Mindy O'Brien - Administrator" userId="00bad420-19dc-49f3-a755-79e8182341e8" providerId="ADAL" clId="{C6570DCC-B1DA-45C2-8251-C3F3C4DA3501}" dt="2020-02-17T16:26:37.762" v="111" actId="113"/>
          <ac:spMkLst>
            <pc:docMk/>
            <pc:sldMk cId="1617103008" sldId="282"/>
            <ac:spMk id="2" creationId="{59A85549-731C-4BD9-8E4A-9EE170DD6462}"/>
          </ac:spMkLst>
        </pc:spChg>
        <pc:spChg chg="mod">
          <ac:chgData name="Mindy O'Brien - Administrator" userId="00bad420-19dc-49f3-a755-79e8182341e8" providerId="ADAL" clId="{C6570DCC-B1DA-45C2-8251-C3F3C4DA3501}" dt="2020-02-17T16:37:52.376" v="562" actId="113"/>
          <ac:spMkLst>
            <pc:docMk/>
            <pc:sldMk cId="1617103008" sldId="282"/>
            <ac:spMk id="3" creationId="{E7055896-B8CE-4D77-9F52-3D3B9145DFF2}"/>
          </ac:spMkLst>
        </pc:spChg>
      </pc:sldChg>
      <pc:sldChg chg="addSp delSp modSp add mod setBg setClrOvrMap">
        <pc:chgData name="Mindy O'Brien - Administrator" userId="00bad420-19dc-49f3-a755-79e8182341e8" providerId="ADAL" clId="{C6570DCC-B1DA-45C2-8251-C3F3C4DA3501}" dt="2020-02-17T16:25:23.225" v="94" actId="26606"/>
        <pc:sldMkLst>
          <pc:docMk/>
          <pc:sldMk cId="3579287141" sldId="283"/>
        </pc:sldMkLst>
        <pc:spChg chg="mod ord">
          <ac:chgData name="Mindy O'Brien - Administrator" userId="00bad420-19dc-49f3-a755-79e8182341e8" providerId="ADAL" clId="{C6570DCC-B1DA-45C2-8251-C3F3C4DA3501}" dt="2020-02-17T16:25:23.225" v="94" actId="26606"/>
          <ac:spMkLst>
            <pc:docMk/>
            <pc:sldMk cId="3579287141" sldId="283"/>
            <ac:spMk id="2" creationId="{48124433-72B9-4BFA-A3D6-90AE36FAAEFB}"/>
          </ac:spMkLst>
        </pc:spChg>
        <pc:spChg chg="del">
          <ac:chgData name="Mindy O'Brien - Administrator" userId="00bad420-19dc-49f3-a755-79e8182341e8" providerId="ADAL" clId="{C6570DCC-B1DA-45C2-8251-C3F3C4DA3501}" dt="2020-02-17T16:22:57.274" v="2" actId="931"/>
          <ac:spMkLst>
            <pc:docMk/>
            <pc:sldMk cId="3579287141" sldId="283"/>
            <ac:spMk id="3" creationId="{3EF021FF-9204-41BF-B6FA-D7FA9D1E35F6}"/>
          </ac:spMkLst>
        </pc:spChg>
        <pc:spChg chg="add del">
          <ac:chgData name="Mindy O'Brien - Administrator" userId="00bad420-19dc-49f3-a755-79e8182341e8" providerId="ADAL" clId="{C6570DCC-B1DA-45C2-8251-C3F3C4DA3501}" dt="2020-02-17T16:24:44.243" v="82" actId="26606"/>
          <ac:spMkLst>
            <pc:docMk/>
            <pc:sldMk cId="3579287141" sldId="283"/>
            <ac:spMk id="34" creationId="{4F71A406-3CB7-4E4D-B434-24E6AA4F3997}"/>
          </ac:spMkLst>
        </pc:spChg>
        <pc:spChg chg="add del">
          <ac:chgData name="Mindy O'Brien - Administrator" userId="00bad420-19dc-49f3-a755-79e8182341e8" providerId="ADAL" clId="{C6570DCC-B1DA-45C2-8251-C3F3C4DA3501}" dt="2020-02-17T16:24:41.329" v="79" actId="26606"/>
          <ac:spMkLst>
            <pc:docMk/>
            <pc:sldMk cId="3579287141" sldId="283"/>
            <ac:spMk id="54" creationId="{FC524089-3B3E-496E-86DA-2940B51F8E3F}"/>
          </ac:spMkLst>
        </pc:spChg>
        <pc:grpChg chg="add del">
          <ac:chgData name="Mindy O'Brien - Administrator" userId="00bad420-19dc-49f3-a755-79e8182341e8" providerId="ADAL" clId="{C6570DCC-B1DA-45C2-8251-C3F3C4DA3501}" dt="2020-02-17T16:24:44.243" v="82" actId="26606"/>
          <ac:grpSpMkLst>
            <pc:docMk/>
            <pc:sldMk cId="3579287141" sldId="283"/>
            <ac:grpSpMk id="22" creationId="{5EA39187-0197-4C1D-BE4A-06B353C7B215}"/>
          </ac:grpSpMkLst>
        </pc:grpChg>
        <pc:grpChg chg="add del">
          <ac:chgData name="Mindy O'Brien - Administrator" userId="00bad420-19dc-49f3-a755-79e8182341e8" providerId="ADAL" clId="{C6570DCC-B1DA-45C2-8251-C3F3C4DA3501}" dt="2020-02-17T16:24:20.189" v="75" actId="26606"/>
          <ac:grpSpMkLst>
            <pc:docMk/>
            <pc:sldMk cId="3579287141" sldId="283"/>
            <ac:grpSpMk id="39" creationId="{90A61547-2555-4DE2-A37F-A53E54917441}"/>
          </ac:grpSpMkLst>
        </pc:grpChg>
        <pc:grpChg chg="add del">
          <ac:chgData name="Mindy O'Brien - Administrator" userId="00bad420-19dc-49f3-a755-79e8182341e8" providerId="ADAL" clId="{C6570DCC-B1DA-45C2-8251-C3F3C4DA3501}" dt="2020-02-17T16:24:26.259" v="77" actId="26606"/>
          <ac:grpSpMkLst>
            <pc:docMk/>
            <pc:sldMk cId="3579287141" sldId="283"/>
            <ac:grpSpMk id="51" creationId="{90A61547-2555-4DE2-A37F-A53E54917441}"/>
          </ac:grpSpMkLst>
        </pc:grpChg>
        <pc:grpChg chg="add del">
          <ac:chgData name="Mindy O'Brien - Administrator" userId="00bad420-19dc-49f3-a755-79e8182341e8" providerId="ADAL" clId="{C6570DCC-B1DA-45C2-8251-C3F3C4DA3501}" dt="2020-02-17T16:24:41.329" v="79" actId="26606"/>
          <ac:grpSpMkLst>
            <pc:docMk/>
            <pc:sldMk cId="3579287141" sldId="283"/>
            <ac:grpSpMk id="53" creationId="{5EA39187-0197-4C1D-BE4A-06B353C7B215}"/>
          </ac:grpSpMkLst>
        </pc:grpChg>
        <pc:grpChg chg="add del">
          <ac:chgData name="Mindy O'Brien - Administrator" userId="00bad420-19dc-49f3-a755-79e8182341e8" providerId="ADAL" clId="{C6570DCC-B1DA-45C2-8251-C3F3C4DA3501}" dt="2020-02-17T16:24:44.227" v="81" actId="26606"/>
          <ac:grpSpMkLst>
            <pc:docMk/>
            <pc:sldMk cId="3579287141" sldId="283"/>
            <ac:grpSpMk id="56" creationId="{90A61547-2555-4DE2-A37F-A53E54917441}"/>
          </ac:grpSpMkLst>
        </pc:grpChg>
        <pc:grpChg chg="add del">
          <ac:chgData name="Mindy O'Brien - Administrator" userId="00bad420-19dc-49f3-a755-79e8182341e8" providerId="ADAL" clId="{C6570DCC-B1DA-45C2-8251-C3F3C4DA3501}" dt="2020-02-17T16:25:23.225" v="94" actId="26606"/>
          <ac:grpSpMkLst>
            <pc:docMk/>
            <pc:sldMk cId="3579287141" sldId="283"/>
            <ac:grpSpMk id="58" creationId="{90A61547-2555-4DE2-A37F-A53E54917441}"/>
          </ac:grpSpMkLst>
        </pc:grpChg>
        <pc:grpChg chg="add del">
          <ac:chgData name="Mindy O'Brien - Administrator" userId="00bad420-19dc-49f3-a755-79e8182341e8" providerId="ADAL" clId="{C6570DCC-B1DA-45C2-8251-C3F3C4DA3501}" dt="2020-02-17T16:25:16.333" v="89" actId="26606"/>
          <ac:grpSpMkLst>
            <pc:docMk/>
            <pc:sldMk cId="3579287141" sldId="283"/>
            <ac:grpSpMk id="63" creationId="{90A61547-2555-4DE2-A37F-A53E54917441}"/>
          </ac:grpSpMkLst>
        </pc:grpChg>
        <pc:grpChg chg="add del">
          <ac:chgData name="Mindy O'Brien - Administrator" userId="00bad420-19dc-49f3-a755-79e8182341e8" providerId="ADAL" clId="{C6570DCC-B1DA-45C2-8251-C3F3C4DA3501}" dt="2020-02-17T16:25:21.510" v="91" actId="26606"/>
          <ac:grpSpMkLst>
            <pc:docMk/>
            <pc:sldMk cId="3579287141" sldId="283"/>
            <ac:grpSpMk id="75" creationId="{90A61547-2555-4DE2-A37F-A53E54917441}"/>
          </ac:grpSpMkLst>
        </pc:grpChg>
        <pc:grpChg chg="add del">
          <ac:chgData name="Mindy O'Brien - Administrator" userId="00bad420-19dc-49f3-a755-79e8182341e8" providerId="ADAL" clId="{C6570DCC-B1DA-45C2-8251-C3F3C4DA3501}" dt="2020-02-17T16:25:23.214" v="93" actId="26606"/>
          <ac:grpSpMkLst>
            <pc:docMk/>
            <pc:sldMk cId="3579287141" sldId="283"/>
            <ac:grpSpMk id="77" creationId="{90A61547-2555-4DE2-A37F-A53E54917441}"/>
          </ac:grpSpMkLst>
        </pc:grpChg>
        <pc:grpChg chg="add">
          <ac:chgData name="Mindy O'Brien - Administrator" userId="00bad420-19dc-49f3-a755-79e8182341e8" providerId="ADAL" clId="{C6570DCC-B1DA-45C2-8251-C3F3C4DA3501}" dt="2020-02-17T16:25:23.225" v="94" actId="26606"/>
          <ac:grpSpMkLst>
            <pc:docMk/>
            <pc:sldMk cId="3579287141" sldId="283"/>
            <ac:grpSpMk id="79" creationId="{90A61547-2555-4DE2-A37F-A53E54917441}"/>
          </ac:grpSpMkLst>
        </pc:grpChg>
        <pc:picChg chg="add mod ord">
          <ac:chgData name="Mindy O'Brien - Administrator" userId="00bad420-19dc-49f3-a755-79e8182341e8" providerId="ADAL" clId="{C6570DCC-B1DA-45C2-8251-C3F3C4DA3501}" dt="2020-02-17T16:25:23.225" v="94" actId="26606"/>
          <ac:picMkLst>
            <pc:docMk/>
            <pc:sldMk cId="3579287141" sldId="283"/>
            <ac:picMk id="5" creationId="{2A825BFE-53FA-45BF-B5C5-AC63A1A8F8EA}"/>
          </ac:picMkLst>
        </pc:picChg>
        <pc:picChg chg="add del mod">
          <ac:chgData name="Mindy O'Brien - Administrator" userId="00bad420-19dc-49f3-a755-79e8182341e8" providerId="ADAL" clId="{C6570DCC-B1DA-45C2-8251-C3F3C4DA3501}" dt="2020-02-17T16:23:26.301" v="18" actId="478"/>
          <ac:picMkLst>
            <pc:docMk/>
            <pc:sldMk cId="3579287141" sldId="283"/>
            <ac:picMk id="7" creationId="{60860F29-6761-4494-8C11-ECE26EC47F35}"/>
          </ac:picMkLst>
        </pc:picChg>
        <pc:picChg chg="add del mod">
          <ac:chgData name="Mindy O'Brien - Administrator" userId="00bad420-19dc-49f3-a755-79e8182341e8" providerId="ADAL" clId="{C6570DCC-B1DA-45C2-8251-C3F3C4DA3501}" dt="2020-02-17T16:23:26.301" v="18" actId="478"/>
          <ac:picMkLst>
            <pc:docMk/>
            <pc:sldMk cId="3579287141" sldId="283"/>
            <ac:picMk id="9" creationId="{B2741DC8-72F5-46DF-935E-2C8A97C8CA60}"/>
          </ac:picMkLst>
        </pc:picChg>
        <pc:picChg chg="add del mod">
          <ac:chgData name="Mindy O'Brien - Administrator" userId="00bad420-19dc-49f3-a755-79e8182341e8" providerId="ADAL" clId="{C6570DCC-B1DA-45C2-8251-C3F3C4DA3501}" dt="2020-02-17T16:23:26.301" v="18" actId="478"/>
          <ac:picMkLst>
            <pc:docMk/>
            <pc:sldMk cId="3579287141" sldId="283"/>
            <ac:picMk id="11" creationId="{F91300CC-15CE-4A3C-9BA6-DB08CCA3EDD4}"/>
          </ac:picMkLst>
        </pc:picChg>
        <pc:picChg chg="add del mod">
          <ac:chgData name="Mindy O'Brien - Administrator" userId="00bad420-19dc-49f3-a755-79e8182341e8" providerId="ADAL" clId="{C6570DCC-B1DA-45C2-8251-C3F3C4DA3501}" dt="2020-02-17T16:23:26.301" v="18" actId="478"/>
          <ac:picMkLst>
            <pc:docMk/>
            <pc:sldMk cId="3579287141" sldId="283"/>
            <ac:picMk id="13" creationId="{A2A6D52F-E482-43B5-B0F9-286393BEE07D}"/>
          </ac:picMkLst>
        </pc:picChg>
        <pc:picChg chg="add del mod">
          <ac:chgData name="Mindy O'Brien - Administrator" userId="00bad420-19dc-49f3-a755-79e8182341e8" providerId="ADAL" clId="{C6570DCC-B1DA-45C2-8251-C3F3C4DA3501}" dt="2020-02-17T16:23:26.301" v="18" actId="478"/>
          <ac:picMkLst>
            <pc:docMk/>
            <pc:sldMk cId="3579287141" sldId="283"/>
            <ac:picMk id="15" creationId="{5BF37AFF-E97E-4F2A-B7F3-0A779056BD4B}"/>
          </ac:picMkLst>
        </pc:picChg>
        <pc:picChg chg="add mod">
          <ac:chgData name="Mindy O'Brien - Administrator" userId="00bad420-19dc-49f3-a755-79e8182341e8" providerId="ADAL" clId="{C6570DCC-B1DA-45C2-8251-C3F3C4DA3501}" dt="2020-02-17T16:25:23.225" v="94" actId="26606"/>
          <ac:picMkLst>
            <pc:docMk/>
            <pc:sldMk cId="3579287141" sldId="283"/>
            <ac:picMk id="17" creationId="{C67E635A-7465-46F1-8560-8F60FC150B11}"/>
          </ac:picMkLst>
        </pc:picChg>
      </pc:sldChg>
      <pc:sldChg chg="modSp add">
        <pc:chgData name="Mindy O'Brien - Administrator" userId="00bad420-19dc-49f3-a755-79e8182341e8" providerId="ADAL" clId="{C6570DCC-B1DA-45C2-8251-C3F3C4DA3501}" dt="2020-02-17T16:40:23.683" v="604" actId="20577"/>
        <pc:sldMkLst>
          <pc:docMk/>
          <pc:sldMk cId="1157847694" sldId="284"/>
        </pc:sldMkLst>
        <pc:spChg chg="mod">
          <ac:chgData name="Mindy O'Brien - Administrator" userId="00bad420-19dc-49f3-a755-79e8182341e8" providerId="ADAL" clId="{C6570DCC-B1DA-45C2-8251-C3F3C4DA3501}" dt="2020-02-17T16:39:46.817" v="598" actId="113"/>
          <ac:spMkLst>
            <pc:docMk/>
            <pc:sldMk cId="1157847694" sldId="284"/>
            <ac:spMk id="2" creationId="{DB056A11-E5EA-4BB6-96B0-7E46D57CEA4D}"/>
          </ac:spMkLst>
        </pc:spChg>
        <pc:spChg chg="mod">
          <ac:chgData name="Mindy O'Brien - Administrator" userId="00bad420-19dc-49f3-a755-79e8182341e8" providerId="ADAL" clId="{C6570DCC-B1DA-45C2-8251-C3F3C4DA3501}" dt="2020-02-17T16:40:23.683" v="604" actId="20577"/>
          <ac:spMkLst>
            <pc:docMk/>
            <pc:sldMk cId="1157847694" sldId="284"/>
            <ac:spMk id="3" creationId="{5E752D2B-3148-449A-B885-6541DB5C6F4F}"/>
          </ac:spMkLst>
        </pc:spChg>
      </pc:sldChg>
      <pc:sldChg chg="add del ord">
        <pc:chgData name="Mindy O'Brien - Administrator" userId="00bad420-19dc-49f3-a755-79e8182341e8" providerId="ADAL" clId="{C6570DCC-B1DA-45C2-8251-C3F3C4DA3501}" dt="2020-02-17T16:34:57.407" v="550" actId="2696"/>
        <pc:sldMkLst>
          <pc:docMk/>
          <pc:sldMk cId="1507111032" sldId="284"/>
        </pc:sldMkLst>
      </pc:sldChg>
      <pc:sldChg chg="modSp add">
        <pc:chgData name="Mindy O'Brien - Administrator" userId="00bad420-19dc-49f3-a755-79e8182341e8" providerId="ADAL" clId="{C6570DCC-B1DA-45C2-8251-C3F3C4DA3501}" dt="2020-02-17T16:39:51.264" v="599" actId="113"/>
        <pc:sldMkLst>
          <pc:docMk/>
          <pc:sldMk cId="810175013" sldId="285"/>
        </pc:sldMkLst>
        <pc:spChg chg="mod">
          <ac:chgData name="Mindy O'Brien - Administrator" userId="00bad420-19dc-49f3-a755-79e8182341e8" providerId="ADAL" clId="{C6570DCC-B1DA-45C2-8251-C3F3C4DA3501}" dt="2020-02-17T16:39:51.264" v="599" actId="113"/>
          <ac:spMkLst>
            <pc:docMk/>
            <pc:sldMk cId="810175013" sldId="285"/>
            <ac:spMk id="2" creationId="{44678FAB-199E-4901-9D6E-69BCFB042FEF}"/>
          </ac:spMkLst>
        </pc:spChg>
      </pc:sldChg>
    </pc:docChg>
  </pc:docChgLst>
  <pc:docChgLst>
    <pc:chgData name="Mindy O'Brien - Administrator" userId="00bad420-19dc-49f3-a755-79e8182341e8" providerId="ADAL" clId="{BFBAE4AD-68D1-4881-875A-DCF75FF7692F}"/>
    <pc:docChg chg="undo custSel mod addSld delSld modSld sldOrd">
      <pc:chgData name="Mindy O'Brien - Administrator" userId="00bad420-19dc-49f3-a755-79e8182341e8" providerId="ADAL" clId="{BFBAE4AD-68D1-4881-875A-DCF75FF7692F}" dt="2020-02-19T13:02:40.375" v="1152" actId="20577"/>
      <pc:docMkLst>
        <pc:docMk/>
      </pc:docMkLst>
      <pc:sldChg chg="modSp">
        <pc:chgData name="Mindy O'Brien - Administrator" userId="00bad420-19dc-49f3-a755-79e8182341e8" providerId="ADAL" clId="{BFBAE4AD-68D1-4881-875A-DCF75FF7692F}" dt="2020-02-18T17:02:11.254" v="1" actId="20577"/>
        <pc:sldMkLst>
          <pc:docMk/>
          <pc:sldMk cId="1302253988" sldId="256"/>
        </pc:sldMkLst>
        <pc:spChg chg="mod">
          <ac:chgData name="Mindy O'Brien - Administrator" userId="00bad420-19dc-49f3-a755-79e8182341e8" providerId="ADAL" clId="{BFBAE4AD-68D1-4881-875A-DCF75FF7692F}" dt="2020-02-18T17:02:11.254" v="1" actId="20577"/>
          <ac:spMkLst>
            <pc:docMk/>
            <pc:sldMk cId="1302253988" sldId="256"/>
            <ac:spMk id="7" creationId="{AECABCE2-5DE6-4DCE-9DBD-500092EAFED2}"/>
          </ac:spMkLst>
        </pc:spChg>
      </pc:sldChg>
      <pc:sldChg chg="addSp delSp modSp">
        <pc:chgData name="Mindy O'Brien - Administrator" userId="00bad420-19dc-49f3-a755-79e8182341e8" providerId="ADAL" clId="{BFBAE4AD-68D1-4881-875A-DCF75FF7692F}" dt="2020-02-18T18:09:44.253" v="1101" actId="1076"/>
        <pc:sldMkLst>
          <pc:docMk/>
          <pc:sldMk cId="860528981" sldId="268"/>
        </pc:sldMkLst>
        <pc:spChg chg="add del mod">
          <ac:chgData name="Mindy O'Brien - Administrator" userId="00bad420-19dc-49f3-a755-79e8182341e8" providerId="ADAL" clId="{BFBAE4AD-68D1-4881-875A-DCF75FF7692F}" dt="2020-02-18T18:09:35.910" v="1098" actId="931"/>
          <ac:spMkLst>
            <pc:docMk/>
            <pc:sldMk cId="860528981" sldId="268"/>
            <ac:spMk id="4" creationId="{FE7103CB-5BC3-4DAC-9F11-73CA5B5759AB}"/>
          </ac:spMkLst>
        </pc:spChg>
        <pc:picChg chg="del">
          <ac:chgData name="Mindy O'Brien - Administrator" userId="00bad420-19dc-49f3-a755-79e8182341e8" providerId="ADAL" clId="{BFBAE4AD-68D1-4881-875A-DCF75FF7692F}" dt="2020-02-18T18:09:16.663" v="1097" actId="478"/>
          <ac:picMkLst>
            <pc:docMk/>
            <pc:sldMk cId="860528981" sldId="268"/>
            <ac:picMk id="5" creationId="{4B544B0B-81B7-45CB-9A3F-566FB2070251}"/>
          </ac:picMkLst>
        </pc:picChg>
        <pc:picChg chg="add mod">
          <ac:chgData name="Mindy O'Brien - Administrator" userId="00bad420-19dc-49f3-a755-79e8182341e8" providerId="ADAL" clId="{BFBAE4AD-68D1-4881-875A-DCF75FF7692F}" dt="2020-02-18T18:09:44.253" v="1101" actId="1076"/>
          <ac:picMkLst>
            <pc:docMk/>
            <pc:sldMk cId="860528981" sldId="268"/>
            <ac:picMk id="8" creationId="{DA5C97BF-0285-4443-9775-27963140128F}"/>
          </ac:picMkLst>
        </pc:picChg>
      </pc:sldChg>
      <pc:sldChg chg="del">
        <pc:chgData name="Mindy O'Brien - Administrator" userId="00bad420-19dc-49f3-a755-79e8182341e8" providerId="ADAL" clId="{BFBAE4AD-68D1-4881-875A-DCF75FF7692F}" dt="2020-02-18T17:48:55.661" v="1096" actId="2696"/>
        <pc:sldMkLst>
          <pc:docMk/>
          <pc:sldMk cId="0" sldId="279"/>
        </pc:sldMkLst>
      </pc:sldChg>
      <pc:sldChg chg="modSp">
        <pc:chgData name="Mindy O'Brien - Administrator" userId="00bad420-19dc-49f3-a755-79e8182341e8" providerId="ADAL" clId="{BFBAE4AD-68D1-4881-875A-DCF75FF7692F}" dt="2020-02-19T13:01:55.879" v="1148" actId="20577"/>
        <pc:sldMkLst>
          <pc:docMk/>
          <pc:sldMk cId="1617103008" sldId="282"/>
        </pc:sldMkLst>
        <pc:spChg chg="mod">
          <ac:chgData name="Mindy O'Brien - Administrator" userId="00bad420-19dc-49f3-a755-79e8182341e8" providerId="ADAL" clId="{BFBAE4AD-68D1-4881-875A-DCF75FF7692F}" dt="2020-02-19T13:01:55.879" v="1148" actId="20577"/>
          <ac:spMkLst>
            <pc:docMk/>
            <pc:sldMk cId="1617103008" sldId="282"/>
            <ac:spMk id="3" creationId="{E7055896-B8CE-4D77-9F52-3D3B9145DFF2}"/>
          </ac:spMkLst>
        </pc:spChg>
      </pc:sldChg>
      <pc:sldChg chg="modSp">
        <pc:chgData name="Mindy O'Brien - Administrator" userId="00bad420-19dc-49f3-a755-79e8182341e8" providerId="ADAL" clId="{BFBAE4AD-68D1-4881-875A-DCF75FF7692F}" dt="2020-02-18T17:37:18.652" v="930" actId="255"/>
        <pc:sldMkLst>
          <pc:docMk/>
          <pc:sldMk cId="1157847694" sldId="284"/>
        </pc:sldMkLst>
        <pc:spChg chg="mod">
          <ac:chgData name="Mindy O'Brien - Administrator" userId="00bad420-19dc-49f3-a755-79e8182341e8" providerId="ADAL" clId="{BFBAE4AD-68D1-4881-875A-DCF75FF7692F}" dt="2020-02-18T17:37:10.742" v="928" actId="14100"/>
          <ac:spMkLst>
            <pc:docMk/>
            <pc:sldMk cId="1157847694" sldId="284"/>
            <ac:spMk id="2" creationId="{DB056A11-E5EA-4BB6-96B0-7E46D57CEA4D}"/>
          </ac:spMkLst>
        </pc:spChg>
        <pc:spChg chg="mod">
          <ac:chgData name="Mindy O'Brien - Administrator" userId="00bad420-19dc-49f3-a755-79e8182341e8" providerId="ADAL" clId="{BFBAE4AD-68D1-4881-875A-DCF75FF7692F}" dt="2020-02-18T17:37:18.652" v="930" actId="255"/>
          <ac:spMkLst>
            <pc:docMk/>
            <pc:sldMk cId="1157847694" sldId="284"/>
            <ac:spMk id="3" creationId="{5E752D2B-3148-449A-B885-6541DB5C6F4F}"/>
          </ac:spMkLst>
        </pc:spChg>
      </pc:sldChg>
      <pc:sldChg chg="modSp">
        <pc:chgData name="Mindy O'Brien - Administrator" userId="00bad420-19dc-49f3-a755-79e8182341e8" providerId="ADAL" clId="{BFBAE4AD-68D1-4881-875A-DCF75FF7692F}" dt="2020-02-19T13:02:40.375" v="1152" actId="20577"/>
        <pc:sldMkLst>
          <pc:docMk/>
          <pc:sldMk cId="810175013" sldId="285"/>
        </pc:sldMkLst>
        <pc:spChg chg="mod">
          <ac:chgData name="Mindy O'Brien - Administrator" userId="00bad420-19dc-49f3-a755-79e8182341e8" providerId="ADAL" clId="{BFBAE4AD-68D1-4881-875A-DCF75FF7692F}" dt="2020-02-18T17:34:25.534" v="887" actId="14100"/>
          <ac:spMkLst>
            <pc:docMk/>
            <pc:sldMk cId="810175013" sldId="285"/>
            <ac:spMk id="2" creationId="{44678FAB-199E-4901-9D6E-69BCFB042FEF}"/>
          </ac:spMkLst>
        </pc:spChg>
        <pc:spChg chg="mod">
          <ac:chgData name="Mindy O'Brien - Administrator" userId="00bad420-19dc-49f3-a755-79e8182341e8" providerId="ADAL" clId="{BFBAE4AD-68D1-4881-875A-DCF75FF7692F}" dt="2020-02-19T13:02:40.375" v="1152" actId="20577"/>
          <ac:spMkLst>
            <pc:docMk/>
            <pc:sldMk cId="810175013" sldId="285"/>
            <ac:spMk id="3" creationId="{B161AB1A-7B78-46B7-83DB-4F82BB9473EC}"/>
          </ac:spMkLst>
        </pc:spChg>
      </pc:sldChg>
      <pc:sldChg chg="modSp">
        <pc:chgData name="Mindy O'Brien - Administrator" userId="00bad420-19dc-49f3-a755-79e8182341e8" providerId="ADAL" clId="{BFBAE4AD-68D1-4881-875A-DCF75FF7692F}" dt="2020-02-18T17:09:14.655" v="33" actId="14100"/>
        <pc:sldMkLst>
          <pc:docMk/>
          <pc:sldMk cId="0" sldId="286"/>
        </pc:sldMkLst>
        <pc:spChg chg="mod">
          <ac:chgData name="Mindy O'Brien - Administrator" userId="00bad420-19dc-49f3-a755-79e8182341e8" providerId="ADAL" clId="{BFBAE4AD-68D1-4881-875A-DCF75FF7692F}" dt="2020-02-18T17:09:14.655" v="33" actId="14100"/>
          <ac:spMkLst>
            <pc:docMk/>
            <pc:sldMk cId="0" sldId="286"/>
            <ac:spMk id="266" creationId="{00000000-0000-0000-0000-000000000000}"/>
          </ac:spMkLst>
        </pc:spChg>
      </pc:sldChg>
      <pc:sldChg chg="modSp add del">
        <pc:chgData name="Mindy O'Brien - Administrator" userId="00bad420-19dc-49f3-a755-79e8182341e8" providerId="ADAL" clId="{BFBAE4AD-68D1-4881-875A-DCF75FF7692F}" dt="2020-02-18T17:08:02.773" v="18" actId="2696"/>
        <pc:sldMkLst>
          <pc:docMk/>
          <pc:sldMk cId="1683239367" sldId="286"/>
        </pc:sldMkLst>
        <pc:spChg chg="mod">
          <ac:chgData name="Mindy O'Brien - Administrator" userId="00bad420-19dc-49f3-a755-79e8182341e8" providerId="ADAL" clId="{BFBAE4AD-68D1-4881-875A-DCF75FF7692F}" dt="2020-02-18T17:03:26.938" v="17" actId="20577"/>
          <ac:spMkLst>
            <pc:docMk/>
            <pc:sldMk cId="1683239367" sldId="286"/>
            <ac:spMk id="2" creationId="{DB276543-274F-4924-A2B0-B3E8F2C66410}"/>
          </ac:spMkLst>
        </pc:spChg>
      </pc:sldChg>
      <pc:sldChg chg="add del ord">
        <pc:chgData name="Mindy O'Brien - Administrator" userId="00bad420-19dc-49f3-a755-79e8182341e8" providerId="ADAL" clId="{BFBAE4AD-68D1-4881-875A-DCF75FF7692F}" dt="2020-02-18T17:03:09.256" v="4" actId="2696"/>
        <pc:sldMkLst>
          <pc:docMk/>
          <pc:sldMk cId="4226416703" sldId="286"/>
        </pc:sldMkLst>
      </pc:sldChg>
      <pc:sldChg chg="addSp delSp modSp add mod setBg setClrOvrMap">
        <pc:chgData name="Mindy O'Brien - Administrator" userId="00bad420-19dc-49f3-a755-79e8182341e8" providerId="ADAL" clId="{BFBAE4AD-68D1-4881-875A-DCF75FF7692F}" dt="2020-02-18T17:48:03.966" v="1095" actId="14"/>
        <pc:sldMkLst>
          <pc:docMk/>
          <pc:sldMk cId="2093102204" sldId="287"/>
        </pc:sldMkLst>
        <pc:spChg chg="mod">
          <ac:chgData name="Mindy O'Brien - Administrator" userId="00bad420-19dc-49f3-a755-79e8182341e8" providerId="ADAL" clId="{BFBAE4AD-68D1-4881-875A-DCF75FF7692F}" dt="2020-02-18T17:47:37.739" v="1074" actId="20577"/>
          <ac:spMkLst>
            <pc:docMk/>
            <pc:sldMk cId="2093102204" sldId="287"/>
            <ac:spMk id="2" creationId="{EB62F986-4C59-4E95-AF8B-C9451B1A27E5}"/>
          </ac:spMkLst>
        </pc:spChg>
        <pc:spChg chg="mod ord">
          <ac:chgData name="Mindy O'Brien - Administrator" userId="00bad420-19dc-49f3-a755-79e8182341e8" providerId="ADAL" clId="{BFBAE4AD-68D1-4881-875A-DCF75FF7692F}" dt="2020-02-18T17:48:03.966" v="1095" actId="14"/>
          <ac:spMkLst>
            <pc:docMk/>
            <pc:sldMk cId="2093102204" sldId="287"/>
            <ac:spMk id="3" creationId="{15F7CFB9-645D-464F-80D0-381934442566}"/>
          </ac:spMkLst>
        </pc:spChg>
        <pc:spChg chg="add">
          <ac:chgData name="Mindy O'Brien - Administrator" userId="00bad420-19dc-49f3-a755-79e8182341e8" providerId="ADAL" clId="{BFBAE4AD-68D1-4881-875A-DCF75FF7692F}" dt="2020-02-18T17:20:45.859" v="459" actId="26606"/>
          <ac:spMkLst>
            <pc:docMk/>
            <pc:sldMk cId="2093102204" sldId="287"/>
            <ac:spMk id="11" creationId="{9F4444CE-BC8D-4D61-B303-4C05614E62AB}"/>
          </ac:spMkLst>
        </pc:spChg>
        <pc:spChg chg="add">
          <ac:chgData name="Mindy O'Brien - Administrator" userId="00bad420-19dc-49f3-a755-79e8182341e8" providerId="ADAL" clId="{BFBAE4AD-68D1-4881-875A-DCF75FF7692F}" dt="2020-02-18T17:20:45.859" v="459" actId="26606"/>
          <ac:spMkLst>
            <pc:docMk/>
            <pc:sldMk cId="2093102204" sldId="287"/>
            <ac:spMk id="12" creationId="{62423CA5-E2E1-4789-B759-9906C1C94063}"/>
          </ac:spMkLst>
        </pc:spChg>
        <pc:spChg chg="add">
          <ac:chgData name="Mindy O'Brien - Administrator" userId="00bad420-19dc-49f3-a755-79e8182341e8" providerId="ADAL" clId="{BFBAE4AD-68D1-4881-875A-DCF75FF7692F}" dt="2020-02-18T17:20:45.859" v="459" actId="26606"/>
          <ac:spMkLst>
            <pc:docMk/>
            <pc:sldMk cId="2093102204" sldId="287"/>
            <ac:spMk id="13" creationId="{73772B81-181F-48B7-8826-4D9686D15DF5}"/>
          </ac:spMkLst>
        </pc:spChg>
        <pc:spChg chg="add del">
          <ac:chgData name="Mindy O'Brien - Administrator" userId="00bad420-19dc-49f3-a755-79e8182341e8" providerId="ADAL" clId="{BFBAE4AD-68D1-4881-875A-DCF75FF7692F}" dt="2020-02-18T17:20:19.378" v="444" actId="26606"/>
          <ac:spMkLst>
            <pc:docMk/>
            <pc:sldMk cId="2093102204" sldId="287"/>
            <ac:spMk id="14" creationId="{A65AC7D1-EAA9-48F5-B509-60A7F50BF703}"/>
          </ac:spMkLst>
        </pc:spChg>
        <pc:spChg chg="add">
          <ac:chgData name="Mindy O'Brien - Administrator" userId="00bad420-19dc-49f3-a755-79e8182341e8" providerId="ADAL" clId="{BFBAE4AD-68D1-4881-875A-DCF75FF7692F}" dt="2020-02-18T17:20:45.859" v="459" actId="26606"/>
          <ac:spMkLst>
            <pc:docMk/>
            <pc:sldMk cId="2093102204" sldId="287"/>
            <ac:spMk id="15" creationId="{B2205F6E-03C6-4E92-877C-E2482F6599AA}"/>
          </ac:spMkLst>
        </pc:spChg>
        <pc:spChg chg="add del">
          <ac:chgData name="Mindy O'Brien - Administrator" userId="00bad420-19dc-49f3-a755-79e8182341e8" providerId="ADAL" clId="{BFBAE4AD-68D1-4881-875A-DCF75FF7692F}" dt="2020-02-18T17:20:19.378" v="444" actId="26606"/>
          <ac:spMkLst>
            <pc:docMk/>
            <pc:sldMk cId="2093102204" sldId="287"/>
            <ac:spMk id="16" creationId="{D6320AF9-619A-4175-865B-5663E1AEF4C5}"/>
          </ac:spMkLst>
        </pc:spChg>
        <pc:spChg chg="add del">
          <ac:chgData name="Mindy O'Brien - Administrator" userId="00bad420-19dc-49f3-a755-79e8182341e8" providerId="ADAL" clId="{BFBAE4AD-68D1-4881-875A-DCF75FF7692F}" dt="2020-02-18T17:20:19.378" v="444" actId="26606"/>
          <ac:spMkLst>
            <pc:docMk/>
            <pc:sldMk cId="2093102204" sldId="287"/>
            <ac:spMk id="22" creationId="{7E018740-5C2B-4A41-AC1A-7E68D1EC1954}"/>
          </ac:spMkLst>
        </pc:spChg>
        <pc:spChg chg="add del">
          <ac:chgData name="Mindy O'Brien - Administrator" userId="00bad420-19dc-49f3-a755-79e8182341e8" providerId="ADAL" clId="{BFBAE4AD-68D1-4881-875A-DCF75FF7692F}" dt="2020-02-18T17:20:19.378" v="444" actId="26606"/>
          <ac:spMkLst>
            <pc:docMk/>
            <pc:sldMk cId="2093102204" sldId="287"/>
            <ac:spMk id="24" creationId="{166F75A4-C475-4941-8EE2-B80A06A2C1BB}"/>
          </ac:spMkLst>
        </pc:spChg>
        <pc:spChg chg="add del">
          <ac:chgData name="Mindy O'Brien - Administrator" userId="00bad420-19dc-49f3-a755-79e8182341e8" providerId="ADAL" clId="{BFBAE4AD-68D1-4881-875A-DCF75FF7692F}" dt="2020-02-18T17:20:19.378" v="444" actId="26606"/>
          <ac:spMkLst>
            <pc:docMk/>
            <pc:sldMk cId="2093102204" sldId="287"/>
            <ac:spMk id="26" creationId="{A032553A-72E8-4B0D-8405-FF9771C9AF05}"/>
          </ac:spMkLst>
        </pc:spChg>
        <pc:spChg chg="add del">
          <ac:chgData name="Mindy O'Brien - Administrator" userId="00bad420-19dc-49f3-a755-79e8182341e8" providerId="ADAL" clId="{BFBAE4AD-68D1-4881-875A-DCF75FF7692F}" dt="2020-02-18T17:20:19.378" v="444" actId="26606"/>
          <ac:spMkLst>
            <pc:docMk/>
            <pc:sldMk cId="2093102204" sldId="287"/>
            <ac:spMk id="28" creationId="{765800AC-C3B9-498E-87BC-29FAE4C76B21}"/>
          </ac:spMkLst>
        </pc:spChg>
        <pc:spChg chg="add del">
          <ac:chgData name="Mindy O'Brien - Administrator" userId="00bad420-19dc-49f3-a755-79e8182341e8" providerId="ADAL" clId="{BFBAE4AD-68D1-4881-875A-DCF75FF7692F}" dt="2020-02-18T17:20:19.378" v="444" actId="26606"/>
          <ac:spMkLst>
            <pc:docMk/>
            <pc:sldMk cId="2093102204" sldId="287"/>
            <ac:spMk id="30" creationId="{1F9D6ACB-2FF4-49F9-978A-E0D5327FC635}"/>
          </ac:spMkLst>
        </pc:spChg>
        <pc:spChg chg="add del">
          <ac:chgData name="Mindy O'Brien - Administrator" userId="00bad420-19dc-49f3-a755-79e8182341e8" providerId="ADAL" clId="{BFBAE4AD-68D1-4881-875A-DCF75FF7692F}" dt="2020-02-18T17:20:19.378" v="444" actId="26606"/>
          <ac:spMkLst>
            <pc:docMk/>
            <pc:sldMk cId="2093102204" sldId="287"/>
            <ac:spMk id="32" creationId="{A5EC319D-0FEA-4B95-A3EA-01E35672C95B}"/>
          </ac:spMkLst>
        </pc:spChg>
        <pc:spChg chg="add del">
          <ac:chgData name="Mindy O'Brien - Administrator" userId="00bad420-19dc-49f3-a755-79e8182341e8" providerId="ADAL" clId="{BFBAE4AD-68D1-4881-875A-DCF75FF7692F}" dt="2020-02-18T17:20:27.734" v="446" actId="26606"/>
          <ac:spMkLst>
            <pc:docMk/>
            <pc:sldMk cId="2093102204" sldId="287"/>
            <ac:spMk id="34" creationId="{D94A7024-D948-494D-8920-BBA2DA07D15B}"/>
          </ac:spMkLst>
        </pc:spChg>
        <pc:picChg chg="add del mod">
          <ac:chgData name="Mindy O'Brien - Administrator" userId="00bad420-19dc-49f3-a755-79e8182341e8" providerId="ADAL" clId="{BFBAE4AD-68D1-4881-875A-DCF75FF7692F}" dt="2020-02-18T17:19:46.983" v="434" actId="478"/>
          <ac:picMkLst>
            <pc:docMk/>
            <pc:sldMk cId="2093102204" sldId="287"/>
            <ac:picMk id="5" creationId="{7B75F1D0-3A9A-4789-AA8E-7DBB772F7084}"/>
          </ac:picMkLst>
        </pc:picChg>
        <pc:picChg chg="add del mod">
          <ac:chgData name="Mindy O'Brien - Administrator" userId="00bad420-19dc-49f3-a755-79e8182341e8" providerId="ADAL" clId="{BFBAE4AD-68D1-4881-875A-DCF75FF7692F}" dt="2020-02-18T17:19:55.546" v="438" actId="478"/>
          <ac:picMkLst>
            <pc:docMk/>
            <pc:sldMk cId="2093102204" sldId="287"/>
            <ac:picMk id="7" creationId="{55A9453D-17F1-4078-9465-FF52702048C5}"/>
          </ac:picMkLst>
        </pc:picChg>
        <pc:picChg chg="add mod ord">
          <ac:chgData name="Mindy O'Brien - Administrator" userId="00bad420-19dc-49f3-a755-79e8182341e8" providerId="ADAL" clId="{BFBAE4AD-68D1-4881-875A-DCF75FF7692F}" dt="2020-02-18T17:20:58.064" v="462" actId="14100"/>
          <ac:picMkLst>
            <pc:docMk/>
            <pc:sldMk cId="2093102204" sldId="287"/>
            <ac:picMk id="9" creationId="{A1B4EB8A-478B-4C81-8474-3435E0D91075}"/>
          </ac:picMkLst>
        </pc:picChg>
        <pc:cxnChg chg="add del">
          <ac:chgData name="Mindy O'Brien - Administrator" userId="00bad420-19dc-49f3-a755-79e8182341e8" providerId="ADAL" clId="{BFBAE4AD-68D1-4881-875A-DCF75FF7692F}" dt="2020-02-18T17:20:19.378" v="444" actId="26606"/>
          <ac:cxnSpMkLst>
            <pc:docMk/>
            <pc:sldMk cId="2093102204" sldId="287"/>
            <ac:cxnSpMk id="18" creationId="{063B6EC6-D752-4EE7-908B-F8F19E8C7FEA}"/>
          </ac:cxnSpMkLst>
        </pc:cxnChg>
        <pc:cxnChg chg="add del">
          <ac:chgData name="Mindy O'Brien - Administrator" userId="00bad420-19dc-49f3-a755-79e8182341e8" providerId="ADAL" clId="{BFBAE4AD-68D1-4881-875A-DCF75FF7692F}" dt="2020-02-18T17:20:19.378" v="444" actId="26606"/>
          <ac:cxnSpMkLst>
            <pc:docMk/>
            <pc:sldMk cId="2093102204" sldId="287"/>
            <ac:cxnSpMk id="20" creationId="{EFECD4E8-AD3E-4228-82A2-9461958EA94D}"/>
          </ac:cxnSpMkLst>
        </pc:cxnChg>
      </pc:sldChg>
      <pc:sldChg chg="modSp add del">
        <pc:chgData name="Mindy O'Brien - Administrator" userId="00bad420-19dc-49f3-a755-79e8182341e8" providerId="ADAL" clId="{BFBAE4AD-68D1-4881-875A-DCF75FF7692F}" dt="2020-02-18T17:38:25.598" v="985" actId="2696"/>
        <pc:sldMkLst>
          <pc:docMk/>
          <pc:sldMk cId="4273513072" sldId="288"/>
        </pc:sldMkLst>
        <pc:spChg chg="mod">
          <ac:chgData name="Mindy O'Brien - Administrator" userId="00bad420-19dc-49f3-a755-79e8182341e8" providerId="ADAL" clId="{BFBAE4AD-68D1-4881-875A-DCF75FF7692F}" dt="2020-02-18T17:27:23.229" v="489"/>
          <ac:spMkLst>
            <pc:docMk/>
            <pc:sldMk cId="4273513072" sldId="288"/>
            <ac:spMk id="3" creationId="{3F8024BA-5CBA-45B6-AD18-33E9D142C79C}"/>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19-01-23T08:16:41.114" idx="1">
    <p:pos x="10" y="10"/>
    <p:text>Right I've made a few edits, introduced VOICE first, then something about EU targets and Irelands palce. 
then look at what sin our bins, 
then RAP
then Avoidance
Finally different types of materials for eating and drinking on the go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91E34F-BB57-4EA5-90BC-4E6F0D133977}" type="datetimeFigureOut">
              <a:rPr lang="en-IE" smtClean="0"/>
              <a:t>05/05/2020</a:t>
            </a:fld>
            <a:endParaRPr lang="en-I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1FE6B6-F345-475E-833E-F14E4E15B38E}" type="slidenum">
              <a:rPr lang="en-IE" smtClean="0"/>
              <a:t>‹#›</a:t>
            </a:fld>
            <a:endParaRPr lang="en-IE"/>
          </a:p>
        </p:txBody>
      </p:sp>
    </p:spTree>
    <p:extLst>
      <p:ext uri="{BB962C8B-B14F-4D97-AF65-F5344CB8AC3E}">
        <p14:creationId xmlns:p14="http://schemas.microsoft.com/office/powerpoint/2010/main" val="766238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1"/>
          <p:cNvSpPr>
            <a:spLocks noGrp="1" noRot="1" noChangeAspect="1"/>
          </p:cNvSpPr>
          <p:nvPr>
            <p:ph type="sldImg"/>
          </p:nvPr>
        </p:nvSpPr>
        <p:spPr>
          <a:xfrm>
            <a:off x="-8653463" y="2836863"/>
            <a:ext cx="24865013" cy="13987462"/>
          </a:xfrm>
          <a:prstGeom prst="rect">
            <a:avLst/>
          </a:prstGeom>
        </p:spPr>
      </p:sp>
      <p:sp>
        <p:nvSpPr>
          <p:cNvPr id="186" name="PlaceHolder 2"/>
          <p:cNvSpPr>
            <a:spLocks noGrp="1"/>
          </p:cNvSpPr>
          <p:nvPr>
            <p:ph type="body"/>
          </p:nvPr>
        </p:nvSpPr>
        <p:spPr>
          <a:xfrm>
            <a:off x="756000" y="17728652"/>
            <a:ext cx="6045840" cy="16808727"/>
          </a:xfrm>
          <a:prstGeom prst="rect">
            <a:avLst/>
          </a:prstGeom>
        </p:spPr>
        <p:txBody>
          <a:bodyPr lIns="0" tIns="0" rIns="0" bIns="0"/>
          <a:lstStyle/>
          <a:p>
            <a:pPr marL="216000" indent="-214560">
              <a:lnSpc>
                <a:spcPct val="100000"/>
              </a:lnSpc>
            </a:pPr>
            <a:r>
              <a:rPr lang="en-IE" sz="2000" b="0" strike="noStrike" spc="-1">
                <a:latin typeface="Arial"/>
              </a:rPr>
              <a:t>VOICE is a membership based NGO campaigning on issues around waste and sustainable consumption since 1997 (SDG 12 – sustainable consumption)</a:t>
            </a:r>
          </a:p>
          <a:p>
            <a:pPr marL="216000" indent="-214560">
              <a:lnSpc>
                <a:spcPct val="100000"/>
              </a:lnSpc>
            </a:pPr>
            <a:r>
              <a:rPr lang="en-IE" sz="2000" b="0" strike="noStrike" spc="-1">
                <a:latin typeface="Arial"/>
              </a:rPr>
              <a:t>VOICE advocates for the government and the corporate sector to adopt environmentally responsible behaviours, and for the development of strong national policies on waste and water issues.</a:t>
            </a:r>
          </a:p>
          <a:p>
            <a:pPr marL="216000" indent="-214560">
              <a:lnSpc>
                <a:spcPct val="100000"/>
              </a:lnSpc>
            </a:pPr>
            <a:r>
              <a:rPr lang="en-IE" sz="2000" b="0" strike="noStrike" spc="-1">
                <a:latin typeface="Arial"/>
              </a:rPr>
              <a:t>Projects over the years include the plastic bag tax, Feed the 5000, zero waste cashel, Conscious Cup and RAP</a:t>
            </a:r>
          </a:p>
          <a:p>
            <a:pPr marL="216000" indent="-214560">
              <a:lnSpc>
                <a:spcPct val="100000"/>
              </a:lnSpc>
            </a:pPr>
            <a:r>
              <a:rPr lang="en-IE" sz="2000" b="0" strike="noStrike" spc="-1">
                <a:latin typeface="Arial"/>
              </a:rPr>
              <a:t>VOICE also works to campaign politicians and shape policy in Ireland and has campaigned on the Climate Change bill in 2010, the Waste reduction bill and the EU plastics ban in 2018</a:t>
            </a:r>
          </a:p>
          <a:p>
            <a:pPr marL="216000" indent="-214560">
              <a:lnSpc>
                <a:spcPct val="100000"/>
              </a:lnSpc>
            </a:pPr>
            <a:endParaRPr lang="en-IE" sz="2000" b="0" strike="noStrike" spc="-1">
              <a:latin typeface="Arial"/>
            </a:endParaRPr>
          </a:p>
          <a:p>
            <a:pPr marL="216000" indent="-214560">
              <a:lnSpc>
                <a:spcPct val="100000"/>
              </a:lnSpc>
            </a:pPr>
            <a:r>
              <a:rPr lang="en-IE" sz="2000" b="0" strike="noStrike" spc="-1">
                <a:latin typeface="Arial"/>
              </a:rPr>
              <a:t>In 2018 we engaged with communities and businesses across the country on recycling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5/5/2020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mindy@voiceireland.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AECABCE2-5DE6-4DCE-9DBD-500092EAFED2}"/>
              </a:ext>
            </a:extLst>
          </p:cNvPr>
          <p:cNvSpPr>
            <a:spLocks noGrp="1"/>
          </p:cNvSpPr>
          <p:nvPr>
            <p:ph type="ctrTitle"/>
          </p:nvPr>
        </p:nvSpPr>
        <p:spPr>
          <a:xfrm>
            <a:off x="1475536" y="4028382"/>
            <a:ext cx="7766936" cy="1298937"/>
          </a:xfrm>
        </p:spPr>
        <p:txBody>
          <a:bodyPr/>
          <a:lstStyle/>
          <a:p>
            <a:pPr algn="ctr"/>
            <a:r>
              <a:rPr lang="en-IE" sz="4800" b="1" dirty="0" smtClean="0">
                <a:solidFill>
                  <a:srgbClr val="FF0000"/>
                </a:solidFill>
              </a:rPr>
              <a:t>SINGE-USE PLASTICS</a:t>
            </a:r>
            <a:br>
              <a:rPr lang="en-IE" sz="4800" b="1" dirty="0" smtClean="0">
                <a:solidFill>
                  <a:srgbClr val="FF0000"/>
                </a:solidFill>
              </a:rPr>
            </a:br>
            <a:r>
              <a:rPr lang="en-IE" sz="4800" b="1" dirty="0" smtClean="0">
                <a:solidFill>
                  <a:srgbClr val="FF0000"/>
                </a:solidFill>
                <a:latin typeface="Berlin Sans FB" panose="020E0602020502020306" pitchFamily="34" charset="0"/>
              </a:rPr>
              <a:t>POST-COVID WORLD</a:t>
            </a:r>
            <a:endParaRPr lang="en-GB" sz="4800" dirty="0">
              <a:solidFill>
                <a:srgbClr val="FF0000"/>
              </a:solidFill>
              <a:latin typeface="Berlin Sans FB" panose="020E0602020502020306"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14" y="1847946"/>
            <a:ext cx="8425542" cy="1298937"/>
          </a:xfrm>
          <a:prstGeom prst="rect">
            <a:avLst/>
          </a:prstGeom>
        </p:spPr>
      </p:pic>
    </p:spTree>
    <p:extLst>
      <p:ext uri="{BB962C8B-B14F-4D97-AF65-F5344CB8AC3E}">
        <p14:creationId xmlns:p14="http://schemas.microsoft.com/office/powerpoint/2010/main" val="130225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Scientists Say…</a:t>
            </a:r>
            <a:endParaRPr lang="en-IE" dirty="0"/>
          </a:p>
        </p:txBody>
      </p:sp>
      <p:sp>
        <p:nvSpPr>
          <p:cNvPr id="3" name="Content Placeholder 2"/>
          <p:cNvSpPr>
            <a:spLocks noGrp="1"/>
          </p:cNvSpPr>
          <p:nvPr>
            <p:ph idx="1"/>
          </p:nvPr>
        </p:nvSpPr>
        <p:spPr/>
        <p:txBody>
          <a:bodyPr>
            <a:normAutofit fontScale="55000" lnSpcReduction="20000"/>
          </a:bodyPr>
          <a:lstStyle/>
          <a:p>
            <a:pPr>
              <a:lnSpc>
                <a:spcPct val="170000"/>
              </a:lnSpc>
            </a:pPr>
            <a:r>
              <a:rPr lang="en-IE" sz="4400" dirty="0" smtClean="0">
                <a:solidFill>
                  <a:srgbClr val="0070C0"/>
                </a:solidFill>
              </a:rPr>
              <a:t>Covid19 can last on the surface of plastic and stainless steel for up to 72 hours</a:t>
            </a:r>
          </a:p>
          <a:p>
            <a:pPr>
              <a:lnSpc>
                <a:spcPct val="170000"/>
              </a:lnSpc>
            </a:pPr>
            <a:r>
              <a:rPr lang="en-IE" sz="4400" dirty="0" smtClean="0">
                <a:solidFill>
                  <a:srgbClr val="0070C0"/>
                </a:solidFill>
              </a:rPr>
              <a:t>It lasts on cardboard up to 24 hours.</a:t>
            </a:r>
          </a:p>
          <a:p>
            <a:endParaRPr lang="en-IE" dirty="0"/>
          </a:p>
          <a:p>
            <a:endParaRPr lang="en-IE" dirty="0" smtClean="0"/>
          </a:p>
          <a:p>
            <a:endParaRPr lang="en-IE" dirty="0"/>
          </a:p>
          <a:p>
            <a:endParaRPr lang="en-IE" dirty="0" smtClean="0"/>
          </a:p>
          <a:p>
            <a:endParaRPr lang="en-IE" dirty="0"/>
          </a:p>
          <a:p>
            <a:endParaRPr lang="en-IE" dirty="0" smtClean="0"/>
          </a:p>
          <a:p>
            <a:pPr marL="0" indent="0">
              <a:buNone/>
            </a:pPr>
            <a:r>
              <a:rPr lang="en-IE" sz="2200" dirty="0" smtClean="0"/>
              <a:t>New England Journal of Medicine 17</a:t>
            </a:r>
            <a:r>
              <a:rPr lang="en-IE" sz="2200" baseline="30000" dirty="0" smtClean="0"/>
              <a:t>th</a:t>
            </a:r>
            <a:r>
              <a:rPr lang="en-IE" sz="2200" dirty="0" smtClean="0"/>
              <a:t> March 2020</a:t>
            </a:r>
            <a:endParaRPr lang="en-IE" sz="2200" dirty="0"/>
          </a:p>
        </p:txBody>
      </p:sp>
    </p:spTree>
    <p:extLst>
      <p:ext uri="{BB962C8B-B14F-4D97-AF65-F5344CB8AC3E}">
        <p14:creationId xmlns:p14="http://schemas.microsoft.com/office/powerpoint/2010/main" val="95822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B65199-5211-4688-BE84-F6BBF791DC57}"/>
              </a:ext>
            </a:extLst>
          </p:cNvPr>
          <p:cNvPicPr>
            <a:picLocks noChangeAspect="1"/>
          </p:cNvPicPr>
          <p:nvPr/>
        </p:nvPicPr>
        <p:blipFill rotWithShape="1">
          <a:blip r:embed="rId2"/>
          <a:srcRect t="13812" r="-1" b="2472"/>
          <a:stretch/>
        </p:blipFill>
        <p:spPr>
          <a:xfrm>
            <a:off x="5162052" y="3272588"/>
            <a:ext cx="6105382" cy="3585411"/>
          </a:xfrm>
          <a:prstGeom prst="rect">
            <a:avLst/>
          </a:prstGeom>
        </p:spPr>
      </p:pic>
      <p:pic>
        <p:nvPicPr>
          <p:cNvPr id="7" name="Picture 6">
            <a:extLst>
              <a:ext uri="{FF2B5EF4-FFF2-40B4-BE49-F238E27FC236}">
                <a16:creationId xmlns:a16="http://schemas.microsoft.com/office/drawing/2014/main" xmlns="" id="{ED5BD682-2D7B-4039-8B81-2CB2AB6E5A13}"/>
              </a:ext>
            </a:extLst>
          </p:cNvPr>
          <p:cNvPicPr>
            <a:picLocks noChangeAspect="1"/>
          </p:cNvPicPr>
          <p:nvPr/>
        </p:nvPicPr>
        <p:blipFill rotWithShape="1">
          <a:blip r:embed="rId3"/>
          <a:srcRect t="7691" r="2" b="2"/>
          <a:stretch/>
        </p:blipFill>
        <p:spPr>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9" name="Picture 8">
            <a:extLst>
              <a:ext uri="{FF2B5EF4-FFF2-40B4-BE49-F238E27FC236}">
                <a16:creationId xmlns:a16="http://schemas.microsoft.com/office/drawing/2014/main" xmlns="" id="{7E81B1DA-B885-48DB-8A5C-0BC756164A32}"/>
              </a:ext>
            </a:extLst>
          </p:cNvPr>
          <p:cNvPicPr>
            <a:picLocks noChangeAspect="1"/>
          </p:cNvPicPr>
          <p:nvPr/>
        </p:nvPicPr>
        <p:blipFill rotWithShape="1">
          <a:blip r:embed="rId4"/>
          <a:srcRect l="7504" r="3585" b="2"/>
          <a:stretch/>
        </p:blipFill>
        <p:spPr>
          <a:xfrm>
            <a:off x="7458302" y="-22547"/>
            <a:ext cx="3809132" cy="3139531"/>
          </a:xfrm>
          <a:prstGeom prst="rect">
            <a:avLst/>
          </a:prstGeom>
        </p:spPr>
      </p:pic>
      <p:pic>
        <p:nvPicPr>
          <p:cNvPr id="3" name="Picture 2">
            <a:extLst>
              <a:ext uri="{FF2B5EF4-FFF2-40B4-BE49-F238E27FC236}">
                <a16:creationId xmlns:a16="http://schemas.microsoft.com/office/drawing/2014/main" xmlns="" id="{CF8621E1-5969-4D51-A43B-9CBECCF1137B}"/>
              </a:ext>
            </a:extLst>
          </p:cNvPr>
          <p:cNvPicPr>
            <a:picLocks noChangeAspect="1"/>
          </p:cNvPicPr>
          <p:nvPr/>
        </p:nvPicPr>
        <p:blipFill rotWithShape="1">
          <a:blip r:embed="rId5"/>
          <a:srcRect r="2" b="304"/>
          <a:stretch/>
        </p:blipFill>
        <p:spPr>
          <a:xfrm>
            <a:off x="1" y="4065775"/>
            <a:ext cx="5001186" cy="2792224"/>
          </a:xfrm>
          <a:prstGeom prst="rect">
            <a:avLst/>
          </a:prstGeom>
        </p:spPr>
      </p:pic>
      <p:sp>
        <p:nvSpPr>
          <p:cNvPr id="14" name="Rectangle 13">
            <a:extLst>
              <a:ext uri="{FF2B5EF4-FFF2-40B4-BE49-F238E27FC236}">
                <a16:creationId xmlns:a16="http://schemas.microsoft.com/office/drawing/2014/main" xmlns="" id="{25414FA1-2D4C-41DB-83DE-4F3E38C10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480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BFDC535F-AC0A-417D-96AB-6706BECACD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726" cy="6858000"/>
          </a:xfrm>
          <a:prstGeom prst="rect">
            <a:avLst/>
          </a:prstGeom>
          <a:solidFill>
            <a:srgbClr val="654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97AAAF8E-31DB-4148-8FCA-4D8233D691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8E3F564D-FDCB-4287-B9F9-4F1A9F7FA6D5}"/>
              </a:ext>
            </a:extLst>
          </p:cNvPr>
          <p:cNvPicPr>
            <a:picLocks noChangeAspect="1"/>
          </p:cNvPicPr>
          <p:nvPr/>
        </p:nvPicPr>
        <p:blipFill>
          <a:blip r:embed="rId2"/>
          <a:stretch>
            <a:fillRect/>
          </a:stretch>
        </p:blipFill>
        <p:spPr>
          <a:xfrm>
            <a:off x="626707" y="1291430"/>
            <a:ext cx="6613020" cy="4274575"/>
          </a:xfrm>
          <a:prstGeom prst="rect">
            <a:avLst/>
          </a:prstGeom>
        </p:spPr>
      </p:pic>
      <p:sp>
        <p:nvSpPr>
          <p:cNvPr id="26" name="Rectangle 25">
            <a:extLst>
              <a:ext uri="{FF2B5EF4-FFF2-40B4-BE49-F238E27FC236}">
                <a16:creationId xmlns:a16="http://schemas.microsoft.com/office/drawing/2014/main" xmlns="" id="{AA274328-4774-4DF9-BA53-452565122F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1FB44618-62F5-47F5-AB8A-E376F4D4BEBC}"/>
              </a:ext>
            </a:extLst>
          </p:cNvPr>
          <p:cNvPicPr>
            <a:picLocks noChangeAspect="1"/>
          </p:cNvPicPr>
          <p:nvPr/>
        </p:nvPicPr>
        <p:blipFill>
          <a:blip r:embed="rId3"/>
          <a:stretch>
            <a:fillRect/>
          </a:stretch>
        </p:blipFill>
        <p:spPr>
          <a:xfrm>
            <a:off x="7561393" y="1026545"/>
            <a:ext cx="4205048" cy="2414946"/>
          </a:xfrm>
          <a:prstGeom prst="rect">
            <a:avLst/>
          </a:prstGeom>
        </p:spPr>
      </p:pic>
      <p:sp>
        <p:nvSpPr>
          <p:cNvPr id="28" name="Rectangle 27">
            <a:extLst>
              <a:ext uri="{FF2B5EF4-FFF2-40B4-BE49-F238E27FC236}">
                <a16:creationId xmlns:a16="http://schemas.microsoft.com/office/drawing/2014/main" xmlns="" id="{01C7B46D-2FEF-4FAA-915B-8B21A66BB6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A19D142-AA25-45CD-BE03-D88FBEE60991}"/>
              </a:ext>
            </a:extLst>
          </p:cNvPr>
          <p:cNvPicPr>
            <a:picLocks noChangeAspect="1"/>
          </p:cNvPicPr>
          <p:nvPr/>
        </p:nvPicPr>
        <p:blipFill>
          <a:blip r:embed="rId4"/>
          <a:stretch>
            <a:fillRect/>
          </a:stretch>
        </p:blipFill>
        <p:spPr>
          <a:xfrm>
            <a:off x="7561393" y="4468036"/>
            <a:ext cx="4145975" cy="1652154"/>
          </a:xfrm>
          <a:prstGeom prst="rect">
            <a:avLst/>
          </a:prstGeom>
        </p:spPr>
      </p:pic>
    </p:spTree>
    <p:extLst>
      <p:ext uri="{BB962C8B-B14F-4D97-AF65-F5344CB8AC3E}">
        <p14:creationId xmlns:p14="http://schemas.microsoft.com/office/powerpoint/2010/main" val="181128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6780" y="2836506"/>
            <a:ext cx="4468871" cy="326571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35" y="812637"/>
            <a:ext cx="4373367" cy="2910277"/>
          </a:xfrm>
          <a:prstGeom prst="rect">
            <a:avLst/>
          </a:prstGeom>
        </p:spPr>
      </p:pic>
    </p:spTree>
    <p:extLst>
      <p:ext uri="{BB962C8B-B14F-4D97-AF65-F5344CB8AC3E}">
        <p14:creationId xmlns:p14="http://schemas.microsoft.com/office/powerpoint/2010/main" val="117926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iped Right Arrow 1"/>
          <p:cNvSpPr/>
          <p:nvPr/>
        </p:nvSpPr>
        <p:spPr>
          <a:xfrm rot="5400000">
            <a:off x="979714" y="1539551"/>
            <a:ext cx="1660849" cy="10170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2873830" y="1726163"/>
            <a:ext cx="1796142" cy="369332"/>
          </a:xfrm>
          <a:prstGeom prst="rect">
            <a:avLst/>
          </a:prstGeom>
          <a:noFill/>
        </p:spPr>
        <p:txBody>
          <a:bodyPr wrap="square" rtlCol="0">
            <a:spAutoFit/>
          </a:bodyPr>
          <a:lstStyle/>
          <a:p>
            <a:r>
              <a:rPr lang="en-IE" dirty="0" smtClean="0"/>
              <a:t>Consumption</a:t>
            </a:r>
            <a:endParaRPr lang="en-IE" dirty="0"/>
          </a:p>
        </p:txBody>
      </p:sp>
      <p:sp>
        <p:nvSpPr>
          <p:cNvPr id="4" name="Striped Right Arrow 3"/>
          <p:cNvSpPr/>
          <p:nvPr/>
        </p:nvSpPr>
        <p:spPr>
          <a:xfrm rot="5400000">
            <a:off x="979713" y="3463213"/>
            <a:ext cx="1660849" cy="10170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p:cNvSpPr txBox="1"/>
          <p:nvPr/>
        </p:nvSpPr>
        <p:spPr>
          <a:xfrm>
            <a:off x="2785968" y="3490727"/>
            <a:ext cx="1796142" cy="646331"/>
          </a:xfrm>
          <a:prstGeom prst="rect">
            <a:avLst/>
          </a:prstGeom>
          <a:noFill/>
        </p:spPr>
        <p:txBody>
          <a:bodyPr wrap="square" rtlCol="0">
            <a:spAutoFit/>
          </a:bodyPr>
          <a:lstStyle/>
          <a:p>
            <a:r>
              <a:rPr lang="en-IE" dirty="0" smtClean="0"/>
              <a:t>Emissions/ pollution</a:t>
            </a:r>
            <a:endParaRPr lang="en-IE" dirty="0"/>
          </a:p>
        </p:txBody>
      </p:sp>
      <p:sp>
        <p:nvSpPr>
          <p:cNvPr id="6" name="Striped Right Arrow 5"/>
          <p:cNvSpPr/>
          <p:nvPr/>
        </p:nvSpPr>
        <p:spPr>
          <a:xfrm>
            <a:off x="3486535" y="4890796"/>
            <a:ext cx="1660849" cy="10170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Striped Right Arrow 6"/>
          <p:cNvSpPr/>
          <p:nvPr/>
        </p:nvSpPr>
        <p:spPr>
          <a:xfrm rot="16200000">
            <a:off x="5587479" y="3463213"/>
            <a:ext cx="1660849" cy="10170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p:cNvSpPr txBox="1"/>
          <p:nvPr/>
        </p:nvSpPr>
        <p:spPr>
          <a:xfrm>
            <a:off x="7156580" y="3813876"/>
            <a:ext cx="2139820" cy="923330"/>
          </a:xfrm>
          <a:prstGeom prst="rect">
            <a:avLst/>
          </a:prstGeom>
          <a:noFill/>
        </p:spPr>
        <p:txBody>
          <a:bodyPr wrap="square" rtlCol="0">
            <a:spAutoFit/>
          </a:bodyPr>
          <a:lstStyle/>
          <a:p>
            <a:r>
              <a:rPr lang="en-IE" dirty="0" smtClean="0"/>
              <a:t>Reuse &amp; Repair &amp; Sharing Economy</a:t>
            </a:r>
          </a:p>
          <a:p>
            <a:r>
              <a:rPr lang="en-IE" dirty="0" smtClean="0"/>
              <a:t>(Circular Economy)</a:t>
            </a:r>
            <a:endParaRPr lang="en-IE" dirty="0"/>
          </a:p>
        </p:txBody>
      </p:sp>
      <p:sp>
        <p:nvSpPr>
          <p:cNvPr id="9" name="Striped Right Arrow 8"/>
          <p:cNvSpPr/>
          <p:nvPr/>
        </p:nvSpPr>
        <p:spPr>
          <a:xfrm rot="16200000">
            <a:off x="5587479" y="1586975"/>
            <a:ext cx="1660849" cy="10170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p:cNvSpPr txBox="1"/>
          <p:nvPr/>
        </p:nvSpPr>
        <p:spPr>
          <a:xfrm>
            <a:off x="7308980" y="1916265"/>
            <a:ext cx="2712098" cy="923330"/>
          </a:xfrm>
          <a:prstGeom prst="rect">
            <a:avLst/>
          </a:prstGeom>
          <a:noFill/>
        </p:spPr>
        <p:txBody>
          <a:bodyPr wrap="square" rtlCol="0">
            <a:spAutoFit/>
          </a:bodyPr>
          <a:lstStyle/>
          <a:p>
            <a:r>
              <a:rPr lang="en-IE" dirty="0" smtClean="0"/>
              <a:t>Local Jobs</a:t>
            </a:r>
          </a:p>
          <a:p>
            <a:r>
              <a:rPr lang="en-IE" dirty="0" smtClean="0"/>
              <a:t>Sustainable Production &amp; Consumption</a:t>
            </a:r>
            <a:endParaRPr lang="en-IE" dirty="0"/>
          </a:p>
        </p:txBody>
      </p:sp>
      <p:sp>
        <p:nvSpPr>
          <p:cNvPr id="12" name="TextBox 11"/>
          <p:cNvSpPr txBox="1"/>
          <p:nvPr/>
        </p:nvSpPr>
        <p:spPr>
          <a:xfrm>
            <a:off x="3486535" y="6251510"/>
            <a:ext cx="1785261" cy="369332"/>
          </a:xfrm>
          <a:prstGeom prst="rect">
            <a:avLst/>
          </a:prstGeom>
          <a:noFill/>
        </p:spPr>
        <p:txBody>
          <a:bodyPr wrap="square" rtlCol="0">
            <a:spAutoFit/>
          </a:bodyPr>
          <a:lstStyle/>
          <a:p>
            <a:r>
              <a:rPr lang="en-IE" dirty="0" smtClean="0"/>
              <a:t>Paradigm Shift</a:t>
            </a:r>
            <a:endParaRPr lang="en-IE" dirty="0"/>
          </a:p>
        </p:txBody>
      </p:sp>
    </p:spTree>
    <p:extLst>
      <p:ext uri="{BB962C8B-B14F-4D97-AF65-F5344CB8AC3E}">
        <p14:creationId xmlns:p14="http://schemas.microsoft.com/office/powerpoint/2010/main" val="24786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What Happens post-Covid19?</a:t>
            </a:r>
            <a:endParaRPr lang="en-IE" dirty="0"/>
          </a:p>
        </p:txBody>
      </p:sp>
      <p:sp>
        <p:nvSpPr>
          <p:cNvPr id="3" name="Content Placeholder 2"/>
          <p:cNvSpPr>
            <a:spLocks noGrp="1"/>
          </p:cNvSpPr>
          <p:nvPr>
            <p:ph idx="1"/>
          </p:nvPr>
        </p:nvSpPr>
        <p:spPr/>
        <p:txBody>
          <a:bodyPr/>
          <a:lstStyle/>
          <a:p>
            <a:r>
              <a:rPr lang="en-IE" dirty="0" smtClean="0"/>
              <a:t>Single-Use Plastic Reduction by 30% by 2030</a:t>
            </a:r>
          </a:p>
          <a:p>
            <a:r>
              <a:rPr lang="en-IE" dirty="0" smtClean="0"/>
              <a:t>Recycling target of 55% of plastic packaging by 2030</a:t>
            </a:r>
          </a:p>
          <a:p>
            <a:r>
              <a:rPr lang="en-IE" dirty="0" smtClean="0"/>
              <a:t>Shorten Food supply market and reduce food waste by ½ by 2030</a:t>
            </a:r>
          </a:p>
          <a:p>
            <a:pPr lvl="1"/>
            <a:r>
              <a:rPr lang="en-IE" dirty="0" smtClean="0"/>
              <a:t>Local</a:t>
            </a:r>
          </a:p>
          <a:p>
            <a:pPr lvl="1"/>
            <a:r>
              <a:rPr lang="en-IE" dirty="0" smtClean="0"/>
              <a:t>Seasonal</a:t>
            </a:r>
          </a:p>
          <a:p>
            <a:pPr lvl="1"/>
            <a:r>
              <a:rPr lang="en-IE" dirty="0" smtClean="0"/>
              <a:t>Organic</a:t>
            </a:r>
          </a:p>
          <a:p>
            <a:r>
              <a:rPr lang="en-IE" dirty="0" smtClean="0"/>
              <a:t>Pivot:</a:t>
            </a:r>
          </a:p>
          <a:p>
            <a:pPr lvl="1"/>
            <a:r>
              <a:rPr lang="en-IE" dirty="0" smtClean="0"/>
              <a:t>Buy the Product….not the packaging</a:t>
            </a:r>
          </a:p>
          <a:p>
            <a:pPr lvl="1"/>
            <a:r>
              <a:rPr lang="en-IE" dirty="0" smtClean="0"/>
              <a:t>Make it mainstream</a:t>
            </a:r>
            <a:endParaRPr lang="en-IE" dirty="0"/>
          </a:p>
        </p:txBody>
      </p:sp>
    </p:spTree>
    <p:extLst>
      <p:ext uri="{BB962C8B-B14F-4D97-AF65-F5344CB8AC3E}">
        <p14:creationId xmlns:p14="http://schemas.microsoft.com/office/powerpoint/2010/main" val="62500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 name="Group 60">
            <a:extLst>
              <a:ext uri="{FF2B5EF4-FFF2-40B4-BE49-F238E27FC236}">
                <a16:creationId xmlns:a16="http://schemas.microsoft.com/office/drawing/2014/main" xmlns="" id="{EBE86EA4-C4F1-4465-B306-7A2BC228592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62" name="Straight Connector 61">
              <a:extLst>
                <a:ext uri="{FF2B5EF4-FFF2-40B4-BE49-F238E27FC236}">
                  <a16:creationId xmlns:a16="http://schemas.microsoft.com/office/drawing/2014/main" xmlns="" id="{A8279268-DB29-43BE-B57C-14977EACFDA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xmlns="" id="{C8FA53C0-C1EF-4611-BAB3-65EEB16AA30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xmlns="" id="{81CDACFC-DD8A-4CC0-B7FC-6030FC3536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5">
              <a:extLst>
                <a:ext uri="{FF2B5EF4-FFF2-40B4-BE49-F238E27FC236}">
                  <a16:creationId xmlns:a16="http://schemas.microsoft.com/office/drawing/2014/main" xmlns="" id="{0269F267-73D4-4CC3-BEC7-73335654DE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Isosceles Triangle 65">
              <a:extLst>
                <a:ext uri="{FF2B5EF4-FFF2-40B4-BE49-F238E27FC236}">
                  <a16:creationId xmlns:a16="http://schemas.microsoft.com/office/drawing/2014/main" xmlns="" id="{DC48F13D-B2D7-4EB8-9CA7-59243637C8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7">
              <a:extLst>
                <a:ext uri="{FF2B5EF4-FFF2-40B4-BE49-F238E27FC236}">
                  <a16:creationId xmlns:a16="http://schemas.microsoft.com/office/drawing/2014/main" xmlns="" id="{A82405B3-5A67-4DA2-8EDA-7AB65A8B45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28">
              <a:extLst>
                <a:ext uri="{FF2B5EF4-FFF2-40B4-BE49-F238E27FC236}">
                  <a16:creationId xmlns:a16="http://schemas.microsoft.com/office/drawing/2014/main" xmlns="" id="{7508BC7B-3BD2-4D96-A46E-82988222AC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9">
              <a:extLst>
                <a:ext uri="{FF2B5EF4-FFF2-40B4-BE49-F238E27FC236}">
                  <a16:creationId xmlns:a16="http://schemas.microsoft.com/office/drawing/2014/main" xmlns="" id="{4298D07C-2287-4B93-9041-935144DE1B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Isosceles Triangle 69">
              <a:extLst>
                <a:ext uri="{FF2B5EF4-FFF2-40B4-BE49-F238E27FC236}">
                  <a16:creationId xmlns:a16="http://schemas.microsoft.com/office/drawing/2014/main" xmlns="" id="{0F6BC886-C125-4903-8C2A-6FB687400D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70">
              <a:extLst>
                <a:ext uri="{FF2B5EF4-FFF2-40B4-BE49-F238E27FC236}">
                  <a16:creationId xmlns:a16="http://schemas.microsoft.com/office/drawing/2014/main" xmlns="" id="{C9D0B38F-2E02-4E85-99EE-73595E7C89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0" name="Rectangle 72">
            <a:extLst>
              <a:ext uri="{FF2B5EF4-FFF2-40B4-BE49-F238E27FC236}">
                <a16:creationId xmlns:a16="http://schemas.microsoft.com/office/drawing/2014/main" xmlns="" id="{BD11ECC6-8551-4768-8DFD-CD41AF420A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1" name="Group 74">
            <a:extLst>
              <a:ext uri="{FF2B5EF4-FFF2-40B4-BE49-F238E27FC236}">
                <a16:creationId xmlns:a16="http://schemas.microsoft.com/office/drawing/2014/main" xmlns="" id="{93657592-CA60-4F45-B1A0-88AA7724208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425267" y="-8467"/>
            <a:ext cx="4766733" cy="6866467"/>
            <a:chOff x="7425267" y="-8467"/>
            <a:chExt cx="4766733" cy="6866467"/>
          </a:xfrm>
        </p:grpSpPr>
        <p:cxnSp>
          <p:nvCxnSpPr>
            <p:cNvPr id="76" name="Straight Connector 75">
              <a:extLst>
                <a:ext uri="{FF2B5EF4-FFF2-40B4-BE49-F238E27FC236}">
                  <a16:creationId xmlns:a16="http://schemas.microsoft.com/office/drawing/2014/main" xmlns="" id="{6F47E2B4-7DA9-4312-A1F0-C48388B236A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02" name="Straight Connector 76">
              <a:extLst>
                <a:ext uri="{FF2B5EF4-FFF2-40B4-BE49-F238E27FC236}">
                  <a16:creationId xmlns:a16="http://schemas.microsoft.com/office/drawing/2014/main" xmlns="" id="{35B274F7-039F-4BFC-AA98-B51B1D6CB69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03" name="Rectangle 23">
              <a:extLst>
                <a:ext uri="{FF2B5EF4-FFF2-40B4-BE49-F238E27FC236}">
                  <a16:creationId xmlns:a16="http://schemas.microsoft.com/office/drawing/2014/main" xmlns="" id="{11A31103-C703-46C9-9D26-497A1ACD50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 name="Rectangle 25">
              <a:extLst>
                <a:ext uri="{FF2B5EF4-FFF2-40B4-BE49-F238E27FC236}">
                  <a16:creationId xmlns:a16="http://schemas.microsoft.com/office/drawing/2014/main" xmlns="" id="{382F955F-FC22-44B8-BDCF-B77580323B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xmlns="" id="{1F567692-F087-479A-8931-BD2869C3E4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7">
              <a:extLst>
                <a:ext uri="{FF2B5EF4-FFF2-40B4-BE49-F238E27FC236}">
                  <a16:creationId xmlns:a16="http://schemas.microsoft.com/office/drawing/2014/main" xmlns="" id="{49B3E4CD-0738-4B9D-A14F-1E8694DDF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8">
              <a:extLst>
                <a:ext uri="{FF2B5EF4-FFF2-40B4-BE49-F238E27FC236}">
                  <a16:creationId xmlns:a16="http://schemas.microsoft.com/office/drawing/2014/main" xmlns="" id="{4753B851-AD90-4CCD-85D0-65AA6567DF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9">
              <a:extLst>
                <a:ext uri="{FF2B5EF4-FFF2-40B4-BE49-F238E27FC236}">
                  <a16:creationId xmlns:a16="http://schemas.microsoft.com/office/drawing/2014/main" xmlns="" id="{EBF14868-A190-4E21-9522-8977C474C9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xmlns="" id="{BCBB4922-76EE-442B-A649-09873DCE79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xmlns="" id="{1F9C10C6-7FF8-48B3-A624-84E6AD3CB001}"/>
              </a:ext>
            </a:extLst>
          </p:cNvPr>
          <p:cNvSpPr>
            <a:spLocks noGrp="1"/>
          </p:cNvSpPr>
          <p:nvPr>
            <p:ph type="title"/>
          </p:nvPr>
        </p:nvSpPr>
        <p:spPr>
          <a:xfrm>
            <a:off x="765110" y="4758611"/>
            <a:ext cx="8508893" cy="1024415"/>
          </a:xfrm>
        </p:spPr>
        <p:txBody>
          <a:bodyPr vert="horz" lIns="91440" tIns="45720" rIns="91440" bIns="45720" rtlCol="0" anchor="b">
            <a:normAutofit fontScale="90000"/>
          </a:bodyPr>
          <a:lstStyle/>
          <a:p>
            <a:pPr algn="r"/>
            <a:r>
              <a:rPr lang="en-US" sz="5000" dirty="0"/>
              <a:t>Are </a:t>
            </a:r>
            <a:r>
              <a:rPr lang="en-US" sz="5000" dirty="0" err="1"/>
              <a:t>Compostables</a:t>
            </a:r>
            <a:r>
              <a:rPr lang="en-US" sz="5000" dirty="0"/>
              <a:t> the Answer?</a:t>
            </a:r>
          </a:p>
        </p:txBody>
      </p:sp>
      <p:sp>
        <p:nvSpPr>
          <p:cNvPr id="105" name="Rectangle 85">
            <a:extLst>
              <a:ext uri="{FF2B5EF4-FFF2-40B4-BE49-F238E27FC236}">
                <a16:creationId xmlns:a16="http://schemas.microsoft.com/office/drawing/2014/main" xmlns="" id="{8E2EB503-A017-4457-A105-53638C97DE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refrigerator, covered, many, food&#10;&#10;Description automatically generated">
            <a:extLst>
              <a:ext uri="{FF2B5EF4-FFF2-40B4-BE49-F238E27FC236}">
                <a16:creationId xmlns:a16="http://schemas.microsoft.com/office/drawing/2014/main" xmlns="" id="{4CDAE416-312D-4CA0-A018-9AF8C7196C4F}"/>
              </a:ext>
            </a:extLst>
          </p:cNvPr>
          <p:cNvPicPr>
            <a:picLocks noChangeAspect="1"/>
          </p:cNvPicPr>
          <p:nvPr/>
        </p:nvPicPr>
        <p:blipFill>
          <a:blip r:embed="rId2"/>
          <a:stretch>
            <a:fillRect/>
          </a:stretch>
        </p:blipFill>
        <p:spPr>
          <a:xfrm rot="5400000">
            <a:off x="748151" y="1164071"/>
            <a:ext cx="3217333" cy="2412999"/>
          </a:xfrm>
          <a:prstGeom prst="rect">
            <a:avLst/>
          </a:prstGeom>
        </p:spPr>
      </p:pic>
      <p:pic>
        <p:nvPicPr>
          <p:cNvPr id="11" name="Picture 10" descr="A picture containing food, fruit&#10;&#10;Description automatically generated">
            <a:extLst>
              <a:ext uri="{FF2B5EF4-FFF2-40B4-BE49-F238E27FC236}">
                <a16:creationId xmlns:a16="http://schemas.microsoft.com/office/drawing/2014/main" xmlns="" id="{5B2DF3F7-0878-40C7-8E30-811582E176D3}"/>
              </a:ext>
            </a:extLst>
          </p:cNvPr>
          <p:cNvPicPr>
            <a:picLocks noChangeAspect="1"/>
          </p:cNvPicPr>
          <p:nvPr/>
        </p:nvPicPr>
        <p:blipFill>
          <a:blip r:embed="rId3"/>
          <a:stretch>
            <a:fillRect/>
          </a:stretch>
        </p:blipFill>
        <p:spPr>
          <a:xfrm rot="5400000">
            <a:off x="4481165" y="1164071"/>
            <a:ext cx="3217333" cy="2412999"/>
          </a:xfrm>
          <a:prstGeom prst="rect">
            <a:avLst/>
          </a:prstGeom>
        </p:spPr>
      </p:pic>
      <p:pic>
        <p:nvPicPr>
          <p:cNvPr id="4" name="Picture 3">
            <a:extLst>
              <a:ext uri="{FF2B5EF4-FFF2-40B4-BE49-F238E27FC236}">
                <a16:creationId xmlns:a16="http://schemas.microsoft.com/office/drawing/2014/main" xmlns="" id="{FEEB47B2-7C16-408B-94CA-BE117E6B5748}"/>
              </a:ext>
            </a:extLst>
          </p:cNvPr>
          <p:cNvPicPr>
            <a:picLocks noChangeAspect="1"/>
          </p:cNvPicPr>
          <p:nvPr/>
        </p:nvPicPr>
        <p:blipFill>
          <a:blip r:embed="rId4"/>
          <a:stretch>
            <a:fillRect/>
          </a:stretch>
        </p:blipFill>
        <p:spPr>
          <a:xfrm>
            <a:off x="8221758" y="761905"/>
            <a:ext cx="3217333" cy="3217333"/>
          </a:xfrm>
          <a:prstGeom prst="rect">
            <a:avLst/>
          </a:prstGeom>
        </p:spPr>
      </p:pic>
    </p:spTree>
    <p:extLst>
      <p:ext uri="{BB962C8B-B14F-4D97-AF65-F5344CB8AC3E}">
        <p14:creationId xmlns:p14="http://schemas.microsoft.com/office/powerpoint/2010/main" val="156403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New Reuse Systems</a:t>
            </a:r>
            <a:endParaRPr lang="en-IE"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256" y="4155620"/>
            <a:ext cx="3076900" cy="258710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4" y="1717416"/>
            <a:ext cx="2605864" cy="26058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0528" y="1717416"/>
            <a:ext cx="3663968" cy="2438204"/>
          </a:xfrm>
          <a:prstGeom prst="rect">
            <a:avLst/>
          </a:prstGeom>
        </p:spPr>
      </p:pic>
    </p:spTree>
    <p:extLst>
      <p:ext uri="{BB962C8B-B14F-4D97-AF65-F5344CB8AC3E}">
        <p14:creationId xmlns:p14="http://schemas.microsoft.com/office/powerpoint/2010/main" val="154965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13">
            <a:extLst>
              <a:ext uri="{FF2B5EF4-FFF2-40B4-BE49-F238E27FC236}">
                <a16:creationId xmlns:a16="http://schemas.microsoft.com/office/drawing/2014/main" xmlns="" id="{1F2B4773-3207-44CC-B7AC-892B704982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xmlns="" id="{2B8267CA-A7A5-4E11-9D92-4EAC3DD3E80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E83D61B5-C6B4-4A4B-85AD-FEE7A54912C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xmlns="" id="{A0B67FE4-688F-4497-8BFD-157613A697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xmlns="" id="{3BF5BE1A-9BAC-4581-A82B-FD8FE31595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971E5644-6772-414A-8199-E30BFB02A5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xmlns="" id="{E8246D50-BB0C-408E-93FD-7B8D63A7F7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xmlns="" id="{AFBC5D22-68C1-44FB-8181-CB84ECAA83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xmlns="" id="{FB6D0FCE-FBDB-4655-A1A7-640B1E86B5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xmlns="" id="{BC8157DF-FD90-4AD6-B803-3AC0ACD8E6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xmlns="" id="{3548B067-9D63-4D21-92EF-CBC9E6338C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1" name="Rectangle 25">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xmlns="" id="{C8324D8D-9A69-4275-8410-F76571BADE8F}"/>
              </a:ext>
            </a:extLst>
          </p:cNvPr>
          <p:cNvSpPr>
            <a:spLocks noGrp="1"/>
          </p:cNvSpPr>
          <p:nvPr>
            <p:ph type="title"/>
          </p:nvPr>
        </p:nvSpPr>
        <p:spPr>
          <a:xfrm>
            <a:off x="673754" y="643467"/>
            <a:ext cx="4203045" cy="1375608"/>
          </a:xfrm>
        </p:spPr>
        <p:txBody>
          <a:bodyPr vert="horz" lIns="91440" tIns="45720" rIns="91440" bIns="45720" rtlCol="0" anchor="ctr">
            <a:noAutofit/>
          </a:bodyPr>
          <a:lstStyle/>
          <a:p>
            <a:r>
              <a:rPr lang="en-US" sz="2400" dirty="0">
                <a:solidFill>
                  <a:srgbClr val="00B050"/>
                </a:solidFill>
              </a:rPr>
              <a:t>Single Use Plastics are 10 minutes in use and 400 years in our environment</a:t>
            </a:r>
          </a:p>
        </p:txBody>
      </p:sp>
      <p:sp>
        <p:nvSpPr>
          <p:cNvPr id="8" name="Text Placeholder 7">
            <a:extLst>
              <a:ext uri="{FF2B5EF4-FFF2-40B4-BE49-F238E27FC236}">
                <a16:creationId xmlns:a16="http://schemas.microsoft.com/office/drawing/2014/main" xmlns="" id="{9D90741C-DE40-4E87-A5BD-F7F8D519ABB8}"/>
              </a:ext>
            </a:extLst>
          </p:cNvPr>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sz="4000" dirty="0">
                <a:solidFill>
                  <a:schemeClr val="bg1"/>
                </a:solidFill>
              </a:rPr>
              <a:t>Let’s do our part!</a:t>
            </a:r>
          </a:p>
          <a:p>
            <a:pPr>
              <a:buFont typeface="Wingdings 3" charset="2"/>
              <a:buChar char=""/>
            </a:pPr>
            <a:r>
              <a:rPr lang="en-US" sz="4000" dirty="0">
                <a:solidFill>
                  <a:schemeClr val="bg1"/>
                </a:solidFill>
              </a:rPr>
              <a:t>For ourselves, our environment and our world!</a:t>
            </a:r>
          </a:p>
          <a:p>
            <a:pPr>
              <a:buFont typeface="Wingdings 3" charset="2"/>
              <a:buChar char=""/>
            </a:pPr>
            <a:endParaRPr lang="en-US" dirty="0">
              <a:solidFill>
                <a:schemeClr val="bg1"/>
              </a:solidFill>
            </a:endParaRPr>
          </a:p>
        </p:txBody>
      </p:sp>
      <p:pic>
        <p:nvPicPr>
          <p:cNvPr id="9" name="Content Placeholder 8">
            <a:extLst>
              <a:ext uri="{FF2B5EF4-FFF2-40B4-BE49-F238E27FC236}">
                <a16:creationId xmlns:a16="http://schemas.microsoft.com/office/drawing/2014/main" xmlns="" id="{30760A00-4DF4-42A3-BCB0-17E69E07B9F4}"/>
              </a:ext>
            </a:extLst>
          </p:cNvPr>
          <p:cNvPicPr>
            <a:picLocks noGrp="1" noChangeAspect="1"/>
          </p:cNvPicPr>
          <p:nvPr>
            <p:ph idx="1"/>
          </p:nvPr>
        </p:nvPicPr>
        <p:blipFill>
          <a:blip r:embed="rId2"/>
          <a:stretch>
            <a:fillRect/>
          </a:stretch>
        </p:blipFill>
        <p:spPr>
          <a:xfrm>
            <a:off x="6570516" y="972608"/>
            <a:ext cx="4194470" cy="4900269"/>
          </a:xfrm>
          <a:prstGeom prst="rect">
            <a:avLst/>
          </a:prstGeom>
        </p:spPr>
      </p:pic>
      <p:sp>
        <p:nvSpPr>
          <p:cNvPr id="32" name="Isosceles Triangle 31">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08163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4DE830A-B531-4A3B-96F6-0ECE88B0855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xmlns="" id="{2813DF2C-461A-4A8F-9679-A172790D1F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54CD3A85-C039-4249-86E4-1EB9318B549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xmlns="" id="{887EA6D2-2883-42C2-993D-094CA6D65D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xmlns="" id="{3B895046-636F-4D1B-ACA4-29AA0CB332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xmlns="" id="{C6B0CDE3-E054-4EDD-A43B-F96843D8BF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xmlns="" id="{3B66B1A2-F145-4C9B-85CC-4BF30D58CB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xmlns="" id="{5D4FC972-94B3-4035-8D31-E668C132B4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xmlns="" id="{374B9941-AFBE-4A77-A50E-B6EA04A746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27A982C5-2C38-4CE9-BC18-94697AD657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xmlns="" id="{0060D8D1-7BB1-498F-AFBB-ADAC130A9E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 name="Title 5">
            <a:extLst>
              <a:ext uri="{FF2B5EF4-FFF2-40B4-BE49-F238E27FC236}">
                <a16:creationId xmlns:a16="http://schemas.microsoft.com/office/drawing/2014/main" xmlns="" id="{5600A699-3082-49EF-8641-54D3CFAF19B6}"/>
              </a:ext>
            </a:extLst>
          </p:cNvPr>
          <p:cNvSpPr>
            <a:spLocks noGrp="1"/>
          </p:cNvSpPr>
          <p:nvPr>
            <p:ph type="title"/>
          </p:nvPr>
        </p:nvSpPr>
        <p:spPr>
          <a:xfrm>
            <a:off x="985969" y="4553711"/>
            <a:ext cx="8288032" cy="1894385"/>
          </a:xfrm>
        </p:spPr>
        <p:txBody>
          <a:bodyPr vert="horz" lIns="91440" tIns="45720" rIns="91440" bIns="45720" rtlCol="0" anchor="b">
            <a:normAutofit fontScale="90000"/>
          </a:bodyPr>
          <a:lstStyle/>
          <a:p>
            <a:pPr algn="ctr">
              <a:lnSpc>
                <a:spcPct val="90000"/>
              </a:lnSpc>
            </a:pPr>
            <a:r>
              <a:rPr lang="en-US" sz="3400" kern="1200" dirty="0">
                <a:solidFill>
                  <a:srgbClr val="00B050"/>
                </a:solidFill>
                <a:latin typeface="+mj-lt"/>
                <a:ea typeface="+mj-ea"/>
                <a:cs typeface="+mj-cs"/>
              </a:rPr>
              <a:t>Mindy O’Brien</a:t>
            </a:r>
            <a:br>
              <a:rPr lang="en-US" sz="3400" kern="1200" dirty="0">
                <a:solidFill>
                  <a:srgbClr val="00B050"/>
                </a:solidFill>
                <a:latin typeface="+mj-lt"/>
                <a:ea typeface="+mj-ea"/>
                <a:cs typeface="+mj-cs"/>
              </a:rPr>
            </a:br>
            <a:r>
              <a:rPr lang="en-US" sz="3400" kern="1200" dirty="0">
                <a:solidFill>
                  <a:srgbClr val="00B050"/>
                </a:solidFill>
                <a:latin typeface="+mj-lt"/>
                <a:ea typeface="+mj-ea"/>
                <a:cs typeface="+mj-cs"/>
              </a:rPr>
              <a:t>Coordinator</a:t>
            </a:r>
            <a:br>
              <a:rPr lang="en-US" sz="3400" kern="1200" dirty="0">
                <a:solidFill>
                  <a:srgbClr val="00B050"/>
                </a:solidFill>
                <a:latin typeface="+mj-lt"/>
                <a:ea typeface="+mj-ea"/>
                <a:cs typeface="+mj-cs"/>
              </a:rPr>
            </a:br>
            <a:r>
              <a:rPr lang="en-US" sz="3400" kern="1200" dirty="0">
                <a:solidFill>
                  <a:srgbClr val="00B050"/>
                </a:solidFill>
                <a:latin typeface="+mj-lt"/>
                <a:ea typeface="+mj-ea"/>
                <a:cs typeface="+mj-cs"/>
                <a:hlinkClick r:id="rId2"/>
              </a:rPr>
              <a:t>mindy@voiceireland.org</a:t>
            </a:r>
            <a:r>
              <a:rPr lang="en-US" sz="3400" kern="1200" dirty="0">
                <a:solidFill>
                  <a:srgbClr val="00B050"/>
                </a:solidFill>
                <a:latin typeface="+mj-lt"/>
                <a:ea typeface="+mj-ea"/>
                <a:cs typeface="+mj-cs"/>
              </a:rPr>
              <a:t/>
            </a:r>
            <a:br>
              <a:rPr lang="en-US" sz="3400" kern="1200" dirty="0">
                <a:solidFill>
                  <a:srgbClr val="00B050"/>
                </a:solidFill>
                <a:latin typeface="+mj-lt"/>
                <a:ea typeface="+mj-ea"/>
                <a:cs typeface="+mj-cs"/>
              </a:rPr>
            </a:br>
            <a:r>
              <a:rPr lang="en-US" sz="3400" kern="1200" dirty="0">
                <a:solidFill>
                  <a:srgbClr val="00B050"/>
                </a:solidFill>
                <a:latin typeface="+mj-lt"/>
                <a:ea typeface="+mj-ea"/>
                <a:cs typeface="+mj-cs"/>
              </a:rPr>
              <a:t>www.voiceireland.org</a:t>
            </a:r>
          </a:p>
        </p:txBody>
      </p:sp>
      <p:sp>
        <p:nvSpPr>
          <p:cNvPr id="2" name="TextBox 1"/>
          <p:cNvSpPr txBox="1"/>
          <p:nvPr/>
        </p:nvSpPr>
        <p:spPr>
          <a:xfrm>
            <a:off x="1614196" y="3681413"/>
            <a:ext cx="6606073" cy="830997"/>
          </a:xfrm>
          <a:prstGeom prst="rect">
            <a:avLst/>
          </a:prstGeom>
          <a:noFill/>
        </p:spPr>
        <p:txBody>
          <a:bodyPr wrap="square" rtlCol="0">
            <a:spAutoFit/>
          </a:bodyPr>
          <a:lstStyle/>
          <a:p>
            <a:pPr algn="ctr"/>
            <a:r>
              <a:rPr lang="en-IE" sz="2400" b="1" dirty="0">
                <a:solidFill>
                  <a:srgbClr val="0070C0"/>
                </a:solidFill>
              </a:rPr>
              <a:t>Please Join as a Member or Sign up to our Newsletter!</a:t>
            </a:r>
          </a:p>
        </p:txBody>
      </p:sp>
      <p:pic>
        <p:nvPicPr>
          <p:cNvPr id="8" name="Content Placeholder 7" descr="A picture containing drawing&#10;&#10;Description automatically generated">
            <a:extLst>
              <a:ext uri="{FF2B5EF4-FFF2-40B4-BE49-F238E27FC236}">
                <a16:creationId xmlns:a16="http://schemas.microsoft.com/office/drawing/2014/main" xmlns="" id="{DA5C97BF-0285-4443-9775-27963140128F}"/>
              </a:ext>
            </a:extLst>
          </p:cNvPr>
          <p:cNvPicPr>
            <a:picLocks noGrp="1" noChangeAspect="1"/>
          </p:cNvPicPr>
          <p:nvPr>
            <p:ph idx="1"/>
          </p:nvPr>
        </p:nvPicPr>
        <p:blipFill>
          <a:blip r:embed="rId3"/>
          <a:stretch>
            <a:fillRect/>
          </a:stretch>
        </p:blipFill>
        <p:spPr>
          <a:xfrm>
            <a:off x="852871" y="885898"/>
            <a:ext cx="8596312" cy="2836782"/>
          </a:xfrm>
        </p:spPr>
      </p:pic>
    </p:spTree>
    <p:extLst>
      <p:ext uri="{BB962C8B-B14F-4D97-AF65-F5344CB8AC3E}">
        <p14:creationId xmlns:p14="http://schemas.microsoft.com/office/powerpoint/2010/main" val="86052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ustomShape 1"/>
          <p:cNvSpPr/>
          <p:nvPr/>
        </p:nvSpPr>
        <p:spPr>
          <a:xfrm>
            <a:off x="289440" y="354600"/>
            <a:ext cx="6989400" cy="148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r>
              <a:rPr lang="en-IE" sz="4400" b="1" strike="noStrike" spc="-1" dirty="0">
                <a:solidFill>
                  <a:srgbClr val="01ACED"/>
                </a:solidFill>
                <a:latin typeface="Arial"/>
                <a:ea typeface="Arial"/>
              </a:rPr>
              <a:t>VOICE – working for a more sustainable future</a:t>
            </a:r>
            <a:endParaRPr lang="en-IE" sz="4400" b="0" strike="noStrike" spc="-1" dirty="0">
              <a:latin typeface="Arial"/>
            </a:endParaRPr>
          </a:p>
        </p:txBody>
      </p:sp>
      <p:sp>
        <p:nvSpPr>
          <p:cNvPr id="129" name="CustomShape 2"/>
          <p:cNvSpPr/>
          <p:nvPr/>
        </p:nvSpPr>
        <p:spPr>
          <a:xfrm>
            <a:off x="289440" y="1950120"/>
            <a:ext cx="11505600" cy="434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28600" indent="-225360">
              <a:lnSpc>
                <a:spcPct val="90000"/>
              </a:lnSpc>
            </a:pPr>
            <a:r>
              <a:rPr lang="en-IE" sz="2800" b="0" strike="noStrike" spc="-1">
                <a:solidFill>
                  <a:srgbClr val="767171"/>
                </a:solidFill>
                <a:latin typeface="Arial"/>
                <a:ea typeface="Arial"/>
              </a:rPr>
              <a:t> </a:t>
            </a:r>
            <a:endParaRPr lang="en-IE" sz="2800" b="0" strike="noStrike" spc="-1">
              <a:latin typeface="Arial"/>
            </a:endParaRPr>
          </a:p>
        </p:txBody>
      </p:sp>
      <p:pic>
        <p:nvPicPr>
          <p:cNvPr id="131" name="Picture 130"/>
          <p:cNvPicPr/>
          <p:nvPr/>
        </p:nvPicPr>
        <p:blipFill>
          <a:blip r:embed="rId3" cstate="screen">
            <a:extLst>
              <a:ext uri="{28A0092B-C50C-407E-A947-70E740481C1C}">
                <a14:useLocalDpi xmlns:a14="http://schemas.microsoft.com/office/drawing/2010/main"/>
              </a:ext>
            </a:extLst>
          </a:blip>
          <a:stretch/>
        </p:blipFill>
        <p:spPr>
          <a:xfrm>
            <a:off x="830160" y="4371120"/>
            <a:ext cx="3405938" cy="2076332"/>
          </a:xfrm>
          <a:prstGeom prst="rect">
            <a:avLst/>
          </a:prstGeom>
          <a:ln>
            <a:noFill/>
          </a:ln>
        </p:spPr>
      </p:pic>
      <p:pic>
        <p:nvPicPr>
          <p:cNvPr id="133" name="Picture 132"/>
          <p:cNvPicPr/>
          <p:nvPr/>
        </p:nvPicPr>
        <p:blipFill>
          <a:blip r:embed="rId4" cstate="screen">
            <a:extLst>
              <a:ext uri="{28A0092B-C50C-407E-A947-70E740481C1C}">
                <a14:useLocalDpi xmlns:a14="http://schemas.microsoft.com/office/drawing/2010/main"/>
              </a:ext>
            </a:extLst>
          </a:blip>
          <a:stretch/>
        </p:blipFill>
        <p:spPr>
          <a:xfrm>
            <a:off x="7776000" y="2767680"/>
            <a:ext cx="3397680" cy="1910520"/>
          </a:xfrm>
          <a:prstGeom prst="rect">
            <a:avLst/>
          </a:prstGeom>
          <a:ln>
            <a:noFill/>
          </a:ln>
        </p:spPr>
      </p:pic>
      <p:pic>
        <p:nvPicPr>
          <p:cNvPr id="134" name="Picture 133"/>
          <p:cNvPicPr/>
          <p:nvPr/>
        </p:nvPicPr>
        <p:blipFill>
          <a:blip r:embed="rId5" cstate="screen">
            <a:extLst>
              <a:ext uri="{28A0092B-C50C-407E-A947-70E740481C1C}">
                <a14:useLocalDpi xmlns:a14="http://schemas.microsoft.com/office/drawing/2010/main"/>
              </a:ext>
            </a:extLst>
          </a:blip>
          <a:stretch/>
        </p:blipFill>
        <p:spPr>
          <a:xfrm>
            <a:off x="5616000" y="1571040"/>
            <a:ext cx="2613600" cy="1815972"/>
          </a:xfrm>
          <a:prstGeom prst="rect">
            <a:avLst/>
          </a:prstGeom>
          <a:ln>
            <a:noFill/>
          </a:ln>
        </p:spPr>
      </p:pic>
      <p:pic>
        <p:nvPicPr>
          <p:cNvPr id="135" name="Picture 134"/>
          <p:cNvPicPr/>
          <p:nvPr/>
        </p:nvPicPr>
        <p:blipFill>
          <a:blip r:embed="rId6" cstate="screen">
            <a:extLst>
              <a:ext uri="{28A0092B-C50C-407E-A947-70E740481C1C}">
                <a14:useLocalDpi xmlns:a14="http://schemas.microsoft.com/office/drawing/2010/main"/>
              </a:ext>
            </a:extLst>
          </a:blip>
          <a:stretch/>
        </p:blipFill>
        <p:spPr>
          <a:xfrm>
            <a:off x="3684562" y="2601868"/>
            <a:ext cx="2613600" cy="2076332"/>
          </a:xfrm>
          <a:prstGeom prst="rect">
            <a:avLst/>
          </a:prstGeom>
          <a:ln>
            <a:noFill/>
          </a:ln>
        </p:spPr>
      </p:pic>
      <p:pic>
        <p:nvPicPr>
          <p:cNvPr id="136" name="Picture 135"/>
          <p:cNvPicPr/>
          <p:nvPr/>
        </p:nvPicPr>
        <p:blipFill>
          <a:blip r:embed="rId7" cstate="screen">
            <a:extLst>
              <a:ext uri="{28A0092B-C50C-407E-A947-70E740481C1C}">
                <a14:useLocalDpi xmlns:a14="http://schemas.microsoft.com/office/drawing/2010/main"/>
              </a:ext>
            </a:extLst>
          </a:blip>
          <a:stretch/>
        </p:blipFill>
        <p:spPr>
          <a:xfrm>
            <a:off x="6096000" y="4371121"/>
            <a:ext cx="2295141" cy="2306160"/>
          </a:xfrm>
          <a:prstGeom prst="rect">
            <a:avLst/>
          </a:prstGeom>
          <a:ln>
            <a:noFill/>
          </a:ln>
        </p:spPr>
      </p:pic>
      <p:pic>
        <p:nvPicPr>
          <p:cNvPr id="3" name="Picture 2">
            <a:extLst>
              <a:ext uri="{FF2B5EF4-FFF2-40B4-BE49-F238E27FC236}">
                <a16:creationId xmlns:a16="http://schemas.microsoft.com/office/drawing/2014/main" xmlns="" id="{952424AB-261D-4147-AE41-E58E006B058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0160" y="2101689"/>
            <a:ext cx="3014880" cy="1695870"/>
          </a:xfrm>
          <a:prstGeom prst="rect">
            <a:avLst/>
          </a:prstGeom>
        </p:spPr>
      </p:pic>
    </p:spTree>
    <p:extLst>
      <p:ext uri="{BB962C8B-B14F-4D97-AF65-F5344CB8AC3E}">
        <p14:creationId xmlns:p14="http://schemas.microsoft.com/office/powerpoint/2010/main" val="32258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additive="base">
                                        <p:cTn id="11" dur="500" fill="hold"/>
                                        <p:tgtEl>
                                          <p:spTgt spid="131"/>
                                        </p:tgtEl>
                                        <p:attrNameLst>
                                          <p:attrName>ppt_x</p:attrName>
                                        </p:attrNameLst>
                                      </p:cBhvr>
                                      <p:tavLst>
                                        <p:tav tm="0">
                                          <p:val>
                                            <p:strVal val="#ppt_x"/>
                                          </p:val>
                                        </p:tav>
                                        <p:tav tm="100000">
                                          <p:val>
                                            <p:strVal val="#ppt_x"/>
                                          </p:val>
                                        </p:tav>
                                      </p:tavLst>
                                    </p:anim>
                                    <p:anim calcmode="lin" valueType="num">
                                      <p:cBhvr additive="base">
                                        <p:cTn id="12"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barn(inVertical)">
                                      <p:cBhvr>
                                        <p:cTn id="17" dur="500"/>
                                        <p:tgtEl>
                                          <p:spTgt spid="1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6"/>
                                        </p:tgtEl>
                                        <p:attrNameLst>
                                          <p:attrName>style.visibility</p:attrName>
                                        </p:attrNameLst>
                                      </p:cBhvr>
                                      <p:to>
                                        <p:strVal val="visible"/>
                                      </p:to>
                                    </p:set>
                                    <p:animEffect transition="in" filter="wipe(down)">
                                      <p:cBhvr>
                                        <p:cTn id="33"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11">
            <a:extLst>
              <a:ext uri="{FF2B5EF4-FFF2-40B4-BE49-F238E27FC236}">
                <a16:creationId xmlns:a16="http://schemas.microsoft.com/office/drawing/2014/main" xmlns="" id="{5EA39187-0197-4C1D-BE4A-06B353C7B21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xmlns="" id="{9E0FD730-D6BC-440A-89CF-7AA0C22C2F2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31382DE6-64CB-4577-89E8-47941290A9D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xmlns="" id="{3ABD17EF-A676-4770-A8C8-E83BA02300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xmlns="" id="{380D4582-A9DE-4A6E-8537-EFC4F860C3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xmlns="" id="{D66B8CF3-0959-4E8D-8F3A-AF62F21D99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xmlns="" id="{97D4D559-2783-4E84-BB73-7F51D02357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xmlns="" id="{8834FE36-E841-40B5-9465-1CFC99ED55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xmlns="" id="{1A4197A1-AE79-4DC1-9E3A-845B40BA80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xmlns="" id="{326F6688-CBD0-42EE-9B90-25100FE893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xmlns="" id="{EF23F9BB-FC2E-48BA-8E63-A4436C28DA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xmlns="" id="{80C77824-D042-48B6-B5F1-16FB82236327}"/>
              </a:ext>
            </a:extLst>
          </p:cNvPr>
          <p:cNvSpPr>
            <a:spLocks noGrp="1"/>
          </p:cNvSpPr>
          <p:nvPr>
            <p:ph type="title"/>
          </p:nvPr>
        </p:nvSpPr>
        <p:spPr>
          <a:xfrm>
            <a:off x="985968" y="4473226"/>
            <a:ext cx="8288035" cy="1096650"/>
          </a:xfrm>
        </p:spPr>
        <p:txBody>
          <a:bodyPr vert="horz" lIns="91440" tIns="45720" rIns="91440" bIns="45720" rtlCol="0" anchor="b">
            <a:normAutofit/>
          </a:bodyPr>
          <a:lstStyle/>
          <a:p>
            <a:r>
              <a:rPr lang="en-US" sz="4800" b="1"/>
              <a:t>BAGS FOR LIFE</a:t>
            </a:r>
          </a:p>
        </p:txBody>
      </p:sp>
      <p:pic>
        <p:nvPicPr>
          <p:cNvPr id="5" name="Content Placeholder 4" descr="A picture containing outdoor, bird, tree, sitting&#10;&#10;Description automatically generated">
            <a:extLst>
              <a:ext uri="{FF2B5EF4-FFF2-40B4-BE49-F238E27FC236}">
                <a16:creationId xmlns:a16="http://schemas.microsoft.com/office/drawing/2014/main" xmlns="" id="{6F0B44E2-A697-4C57-BE2A-B740DB952247}"/>
              </a:ext>
            </a:extLst>
          </p:cNvPr>
          <p:cNvPicPr>
            <a:picLocks noGrp="1" noChangeAspect="1"/>
          </p:cNvPicPr>
          <p:nvPr>
            <p:ph idx="1"/>
          </p:nvPr>
        </p:nvPicPr>
        <p:blipFill rotWithShape="1">
          <a:blip r:embed="rId2"/>
          <a:srcRect l="25414" r="1084" b="2"/>
          <a:stretch/>
        </p:blipFill>
        <p:spPr>
          <a:xfrm>
            <a:off x="985969" y="609600"/>
            <a:ext cx="4029716" cy="3635025"/>
          </a:xfrm>
          <a:prstGeom prst="rect">
            <a:avLst/>
          </a:prstGeom>
        </p:spPr>
      </p:pic>
      <p:pic>
        <p:nvPicPr>
          <p:cNvPr id="7" name="Picture 6" descr="A picture containing accessory, indoor, sitting, black&#10;&#10;Description automatically generated">
            <a:extLst>
              <a:ext uri="{FF2B5EF4-FFF2-40B4-BE49-F238E27FC236}">
                <a16:creationId xmlns:a16="http://schemas.microsoft.com/office/drawing/2014/main" xmlns="" id="{A00DFB50-1077-4717-B6FD-D6CCEF9D1904}"/>
              </a:ext>
            </a:extLst>
          </p:cNvPr>
          <p:cNvPicPr>
            <a:picLocks noChangeAspect="1"/>
          </p:cNvPicPr>
          <p:nvPr/>
        </p:nvPicPr>
        <p:blipFill rotWithShape="1">
          <a:blip r:embed="rId3"/>
          <a:srcRect t="1901" r="1" b="7895"/>
          <a:stretch/>
        </p:blipFill>
        <p:spPr>
          <a:xfrm>
            <a:off x="5244286" y="608009"/>
            <a:ext cx="4029716" cy="3635025"/>
          </a:xfrm>
          <a:prstGeom prst="rect">
            <a:avLst/>
          </a:prstGeom>
        </p:spPr>
      </p:pic>
    </p:spTree>
    <p:extLst>
      <p:ext uri="{BB962C8B-B14F-4D97-AF65-F5344CB8AC3E}">
        <p14:creationId xmlns:p14="http://schemas.microsoft.com/office/powerpoint/2010/main" val="380786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AD3B1CA-2B00-438B-9B56-E7D8A03155CA}"/>
              </a:ext>
            </a:extLst>
          </p:cNvPr>
          <p:cNvPicPr>
            <a:picLocks noChangeAspect="1"/>
          </p:cNvPicPr>
          <p:nvPr/>
        </p:nvPicPr>
        <p:blipFill>
          <a:blip r:embed="rId2"/>
          <a:stretch>
            <a:fillRect/>
          </a:stretch>
        </p:blipFill>
        <p:spPr>
          <a:xfrm>
            <a:off x="2783293" y="3429000"/>
            <a:ext cx="2892224" cy="2892224"/>
          </a:xfrm>
          <a:prstGeom prst="rect">
            <a:avLst/>
          </a:prstGeom>
        </p:spPr>
      </p:pic>
      <p:pic>
        <p:nvPicPr>
          <p:cNvPr id="7" name="Picture 8" descr="A bunch of items that are sitting on a counter&#10;&#10;Description generated with high confidence">
            <a:extLst>
              <a:ext uri="{FF2B5EF4-FFF2-40B4-BE49-F238E27FC236}">
                <a16:creationId xmlns:a16="http://schemas.microsoft.com/office/drawing/2014/main" xmlns="" id="{0C566A5B-0427-4A99-8D7E-A651B027F1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9486" y="128727"/>
            <a:ext cx="3387685" cy="2534064"/>
          </a:xfrm>
          <a:prstGeom prst="rect">
            <a:avLst/>
          </a:prstGeom>
        </p:spPr>
      </p:pic>
      <p:pic>
        <p:nvPicPr>
          <p:cNvPr id="6" name="Picture 5">
            <a:extLst>
              <a:ext uri="{FF2B5EF4-FFF2-40B4-BE49-F238E27FC236}">
                <a16:creationId xmlns:a16="http://schemas.microsoft.com/office/drawing/2014/main" xmlns="" id="{FC128096-8529-47C5-86A7-A1B9E5C30897}"/>
              </a:ext>
            </a:extLst>
          </p:cNvPr>
          <p:cNvPicPr>
            <a:picLocks noChangeAspect="1"/>
          </p:cNvPicPr>
          <p:nvPr/>
        </p:nvPicPr>
        <p:blipFill>
          <a:blip r:embed="rId4"/>
          <a:stretch>
            <a:fillRect/>
          </a:stretch>
        </p:blipFill>
        <p:spPr>
          <a:xfrm>
            <a:off x="159256" y="207336"/>
            <a:ext cx="2732314" cy="2732314"/>
          </a:xfrm>
          <a:prstGeom prst="rect">
            <a:avLst/>
          </a:prstGeom>
        </p:spPr>
      </p:pic>
      <p:pic>
        <p:nvPicPr>
          <p:cNvPr id="8" name="Picture 7">
            <a:extLst>
              <a:ext uri="{FF2B5EF4-FFF2-40B4-BE49-F238E27FC236}">
                <a16:creationId xmlns:a16="http://schemas.microsoft.com/office/drawing/2014/main" xmlns="" id="{AF9EF25C-B203-4E7D-BFB8-EDDDD741F4C0}"/>
              </a:ext>
            </a:extLst>
          </p:cNvPr>
          <p:cNvPicPr>
            <a:picLocks noChangeAspect="1"/>
          </p:cNvPicPr>
          <p:nvPr/>
        </p:nvPicPr>
        <p:blipFill>
          <a:blip r:embed="rId5"/>
          <a:stretch>
            <a:fillRect/>
          </a:stretch>
        </p:blipFill>
        <p:spPr>
          <a:xfrm rot="5400000">
            <a:off x="7277930" y="1814393"/>
            <a:ext cx="5477328" cy="4107996"/>
          </a:xfrm>
          <a:prstGeom prst="rect">
            <a:avLst/>
          </a:prstGeom>
        </p:spPr>
      </p:pic>
    </p:spTree>
    <p:extLst>
      <p:ext uri="{BB962C8B-B14F-4D97-AF65-F5344CB8AC3E}">
        <p14:creationId xmlns:p14="http://schemas.microsoft.com/office/powerpoint/2010/main" val="349088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11">
            <a:extLst>
              <a:ext uri="{FF2B5EF4-FFF2-40B4-BE49-F238E27FC236}">
                <a16:creationId xmlns:a16="http://schemas.microsoft.com/office/drawing/2014/main" xmlns="" id="{5EA39187-0197-4C1D-BE4A-06B353C7B21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xmlns="" id="{9E0FD730-D6BC-440A-89CF-7AA0C22C2F2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13">
              <a:extLst>
                <a:ext uri="{FF2B5EF4-FFF2-40B4-BE49-F238E27FC236}">
                  <a16:creationId xmlns:a16="http://schemas.microsoft.com/office/drawing/2014/main" xmlns="" id="{31382DE6-64CB-4577-89E8-47941290A9D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xmlns="" id="{3ABD17EF-A676-4770-A8C8-E83BA02300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xmlns="" id="{380D4582-A9DE-4A6E-8537-EFC4F860C3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xmlns="" id="{D66B8CF3-0959-4E8D-8F3A-AF62F21D99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xmlns="" id="{97D4D559-2783-4E84-BB73-7F51D02357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xmlns="" id="{8834FE36-E841-40B5-9465-1CFC99ED55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xmlns="" id="{1A4197A1-AE79-4DC1-9E3A-845B40BA80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xmlns="" id="{326F6688-CBD0-42EE-9B90-25100FE893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xmlns="" id="{EF23F9BB-FC2E-48BA-8E63-A4436C28DA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xmlns="" id="{FABF8C91-0D73-441E-A1C3-CCCB676EA577}"/>
              </a:ext>
            </a:extLst>
          </p:cNvPr>
          <p:cNvSpPr>
            <a:spLocks noGrp="1"/>
          </p:cNvSpPr>
          <p:nvPr>
            <p:ph type="title"/>
          </p:nvPr>
        </p:nvSpPr>
        <p:spPr>
          <a:xfrm>
            <a:off x="985968" y="4473226"/>
            <a:ext cx="8288035" cy="1526358"/>
          </a:xfrm>
        </p:spPr>
        <p:txBody>
          <a:bodyPr vert="horz" lIns="91440" tIns="45720" rIns="91440" bIns="45720" rtlCol="0" anchor="b">
            <a:normAutofit fontScale="90000"/>
          </a:bodyPr>
          <a:lstStyle/>
          <a:p>
            <a:r>
              <a:rPr lang="en-US" sz="4800" b="1" dirty="0" smtClean="0"/>
              <a:t>Covid19 Risks: WHICH IS SAFER?  THIS?</a:t>
            </a:r>
            <a:endParaRPr lang="en-US" sz="4800" b="1" dirty="0"/>
          </a:p>
        </p:txBody>
      </p:sp>
      <p:pic>
        <p:nvPicPr>
          <p:cNvPr id="5" name="Content Placeholder 4" descr="A picture containing indoor, table, sitting, food&#10;&#10;Description automatically generated">
            <a:extLst>
              <a:ext uri="{FF2B5EF4-FFF2-40B4-BE49-F238E27FC236}">
                <a16:creationId xmlns:a16="http://schemas.microsoft.com/office/drawing/2014/main" xmlns="" id="{D05246AC-4F7B-41E3-AFEA-773FA0436AED}"/>
              </a:ext>
            </a:extLst>
          </p:cNvPr>
          <p:cNvPicPr>
            <a:picLocks noGrp="1" noChangeAspect="1"/>
          </p:cNvPicPr>
          <p:nvPr>
            <p:ph idx="1"/>
          </p:nvPr>
        </p:nvPicPr>
        <p:blipFill rotWithShape="1">
          <a:blip r:embed="rId2"/>
          <a:srcRect r="32344" b="-3"/>
          <a:stretch/>
        </p:blipFill>
        <p:spPr>
          <a:xfrm rot="5400000">
            <a:off x="1183314" y="412254"/>
            <a:ext cx="3635025" cy="4029716"/>
          </a:xfrm>
          <a:prstGeom prst="rect">
            <a:avLst/>
          </a:prstGeom>
        </p:spPr>
      </p:pic>
      <p:pic>
        <p:nvPicPr>
          <p:cNvPr id="7" name="Picture 6" descr="A store filled with lots of different types of food&#10;&#10;Description automatically generated">
            <a:extLst>
              <a:ext uri="{FF2B5EF4-FFF2-40B4-BE49-F238E27FC236}">
                <a16:creationId xmlns:a16="http://schemas.microsoft.com/office/drawing/2014/main" xmlns="" id="{09D554C7-19EA-4BE6-8060-0C463F604699}"/>
              </a:ext>
            </a:extLst>
          </p:cNvPr>
          <p:cNvPicPr>
            <a:picLocks noChangeAspect="1"/>
          </p:cNvPicPr>
          <p:nvPr/>
        </p:nvPicPr>
        <p:blipFill rotWithShape="1">
          <a:blip r:embed="rId3"/>
          <a:srcRect l="6493" r="25851" b="-3"/>
          <a:stretch/>
        </p:blipFill>
        <p:spPr>
          <a:xfrm rot="5400000">
            <a:off x="5441631" y="410663"/>
            <a:ext cx="3635025" cy="4029716"/>
          </a:xfrm>
          <a:prstGeom prst="rect">
            <a:avLst/>
          </a:prstGeom>
        </p:spPr>
      </p:pic>
    </p:spTree>
    <p:extLst>
      <p:ext uri="{BB962C8B-B14F-4D97-AF65-F5344CB8AC3E}">
        <p14:creationId xmlns:p14="http://schemas.microsoft.com/office/powerpoint/2010/main" val="306735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9" name="Group 62">
            <a:extLst>
              <a:ext uri="{FF2B5EF4-FFF2-40B4-BE49-F238E27FC236}">
                <a16:creationId xmlns:a16="http://schemas.microsoft.com/office/drawing/2014/main" xmlns="" id="{90A61547-2555-4DE2-A37F-A53E5491744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64" name="Straight Connector 63">
              <a:extLst>
                <a:ext uri="{FF2B5EF4-FFF2-40B4-BE49-F238E27FC236}">
                  <a16:creationId xmlns:a16="http://schemas.microsoft.com/office/drawing/2014/main" xmlns="" id="{5C2447E0-8F0D-479C-94E4-82BC8EB68C0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xmlns="" id="{1F943397-DCDD-44CB-BBA9-9510B7698DD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6" name="Rectangle 23">
              <a:extLst>
                <a:ext uri="{FF2B5EF4-FFF2-40B4-BE49-F238E27FC236}">
                  <a16:creationId xmlns:a16="http://schemas.microsoft.com/office/drawing/2014/main" xmlns="" id="{E2630ADC-31DB-4C48-AC4A-DAAE5A7B8E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5">
              <a:extLst>
                <a:ext uri="{FF2B5EF4-FFF2-40B4-BE49-F238E27FC236}">
                  <a16:creationId xmlns:a16="http://schemas.microsoft.com/office/drawing/2014/main" xmlns="" id="{2CA5C44E-F54E-47E0-8989-4D8686B33C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Isosceles Triangle 67">
              <a:extLst>
                <a:ext uri="{FF2B5EF4-FFF2-40B4-BE49-F238E27FC236}">
                  <a16:creationId xmlns:a16="http://schemas.microsoft.com/office/drawing/2014/main" xmlns="" id="{FF54E15E-830B-4375-A239-4C51954DEA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7">
              <a:extLst>
                <a:ext uri="{FF2B5EF4-FFF2-40B4-BE49-F238E27FC236}">
                  <a16:creationId xmlns:a16="http://schemas.microsoft.com/office/drawing/2014/main" xmlns="" id="{CB37E322-FF7E-4872-BD6B-50A48CBEA5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8">
              <a:extLst>
                <a:ext uri="{FF2B5EF4-FFF2-40B4-BE49-F238E27FC236}">
                  <a16:creationId xmlns:a16="http://schemas.microsoft.com/office/drawing/2014/main" xmlns="" id="{710D0C1E-D2F8-45B2-AE14-1AC8E976F7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9">
              <a:extLst>
                <a:ext uri="{FF2B5EF4-FFF2-40B4-BE49-F238E27FC236}">
                  <a16:creationId xmlns:a16="http://schemas.microsoft.com/office/drawing/2014/main" xmlns="" id="{3216331B-17D0-4167-ABD2-B2198058C2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xmlns="" id="{A53A7A96-3806-4BB3-91DE-6EED48AC78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Isosceles Triangle 72">
              <a:extLst>
                <a:ext uri="{FF2B5EF4-FFF2-40B4-BE49-F238E27FC236}">
                  <a16:creationId xmlns:a16="http://schemas.microsoft.com/office/drawing/2014/main" xmlns="" id="{F8C2B86C-EE71-466E-8991-503F9C9C1B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xmlns="" id="{48124433-72B9-4BFA-A3D6-90AE36FAAEFB}"/>
              </a:ext>
            </a:extLst>
          </p:cNvPr>
          <p:cNvSpPr>
            <a:spLocks noGrp="1"/>
          </p:cNvSpPr>
          <p:nvPr>
            <p:ph type="title"/>
          </p:nvPr>
        </p:nvSpPr>
        <p:spPr>
          <a:xfrm>
            <a:off x="985968" y="4473225"/>
            <a:ext cx="8288035" cy="1095059"/>
          </a:xfrm>
        </p:spPr>
        <p:txBody>
          <a:bodyPr vert="horz" lIns="91440" tIns="45720" rIns="91440" bIns="45720" rtlCol="0" anchor="b">
            <a:normAutofit/>
          </a:bodyPr>
          <a:lstStyle/>
          <a:p>
            <a:r>
              <a:rPr lang="en-US" sz="4800" b="1" dirty="0" smtClean="0"/>
              <a:t>OR THIS?</a:t>
            </a:r>
            <a:endParaRPr lang="en-US" sz="4800" b="1" dirty="0"/>
          </a:p>
        </p:txBody>
      </p:sp>
      <p:pic>
        <p:nvPicPr>
          <p:cNvPr id="17" name="Picture 16" descr="A store filled with lots of food&#10;&#10;Description automatically generated">
            <a:extLst>
              <a:ext uri="{FF2B5EF4-FFF2-40B4-BE49-F238E27FC236}">
                <a16:creationId xmlns:a16="http://schemas.microsoft.com/office/drawing/2014/main" xmlns="" id="{C67E635A-7465-46F1-8560-8F60FC150B11}"/>
              </a:ext>
            </a:extLst>
          </p:cNvPr>
          <p:cNvPicPr>
            <a:picLocks noChangeAspect="1"/>
          </p:cNvPicPr>
          <p:nvPr/>
        </p:nvPicPr>
        <p:blipFill rotWithShape="1">
          <a:blip r:embed="rId2"/>
          <a:srcRect l="12684" r="36587" b="2"/>
          <a:stretch/>
        </p:blipFill>
        <p:spPr>
          <a:xfrm rot="5400000">
            <a:off x="1776184" y="-11185"/>
            <a:ext cx="3303489" cy="4883927"/>
          </a:xfrm>
          <a:prstGeom prst="rect">
            <a:avLst/>
          </a:prstGeom>
        </p:spPr>
      </p:pic>
      <p:pic>
        <p:nvPicPr>
          <p:cNvPr id="5" name="Content Placeholder 4" descr="A store filled with lots of fruit&#10;&#10;Description automatically generated">
            <a:extLst>
              <a:ext uri="{FF2B5EF4-FFF2-40B4-BE49-F238E27FC236}">
                <a16:creationId xmlns:a16="http://schemas.microsoft.com/office/drawing/2014/main" xmlns="" id="{2A825BFE-53FA-45BF-B5C5-AC63A1A8F8EA}"/>
              </a:ext>
            </a:extLst>
          </p:cNvPr>
          <p:cNvPicPr>
            <a:picLocks noGrp="1" noChangeAspect="1"/>
          </p:cNvPicPr>
          <p:nvPr>
            <p:ph idx="1"/>
          </p:nvPr>
        </p:nvPicPr>
        <p:blipFill rotWithShape="1">
          <a:blip r:embed="rId3"/>
          <a:srcRect l="7129" r="42151" b="2"/>
          <a:stretch/>
        </p:blipFill>
        <p:spPr>
          <a:xfrm rot="5400000">
            <a:off x="6611615" y="842508"/>
            <a:ext cx="2148231" cy="3176540"/>
          </a:xfrm>
          <a:prstGeom prst="rect">
            <a:avLst/>
          </a:prstGeom>
        </p:spPr>
      </p:pic>
    </p:spTree>
    <p:extLst>
      <p:ext uri="{BB962C8B-B14F-4D97-AF65-F5344CB8AC3E}">
        <p14:creationId xmlns:p14="http://schemas.microsoft.com/office/powerpoint/2010/main" val="357928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1">
            <a:extLst>
              <a:ext uri="{FF2B5EF4-FFF2-40B4-BE49-F238E27FC236}">
                <a16:creationId xmlns:a16="http://schemas.microsoft.com/office/drawing/2014/main" xmlns="" id="{5EA39187-0197-4C1D-BE4A-06B353C7B21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xmlns="" id="{9E0FD730-D6BC-440A-89CF-7AA0C22C2F2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31382DE6-64CB-4577-89E8-47941290A9D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xmlns="" id="{3ABD17EF-A676-4770-A8C8-E83BA02300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xmlns="" id="{380D4582-A9DE-4A6E-8537-EFC4F860C3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xmlns="" id="{D66B8CF3-0959-4E8D-8F3A-AF62F21D99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xmlns="" id="{97D4D559-2783-4E84-BB73-7F51D02357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xmlns="" id="{8834FE36-E841-40B5-9465-1CFC99ED55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xmlns="" id="{1A4197A1-AE79-4DC1-9E3A-845B40BA80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xmlns="" id="{326F6688-CBD0-42EE-9B90-25100FE893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xmlns="" id="{EF23F9BB-FC2E-48BA-8E63-A4436C28DA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xmlns="" id="{80C77824-D042-48B6-B5F1-16FB82236327}"/>
              </a:ext>
            </a:extLst>
          </p:cNvPr>
          <p:cNvSpPr>
            <a:spLocks noGrp="1"/>
          </p:cNvSpPr>
          <p:nvPr>
            <p:ph type="title"/>
          </p:nvPr>
        </p:nvSpPr>
        <p:spPr>
          <a:xfrm>
            <a:off x="985968" y="4473226"/>
            <a:ext cx="8288035" cy="1096650"/>
          </a:xfrm>
        </p:spPr>
        <p:txBody>
          <a:bodyPr vert="horz" lIns="91440" tIns="45720" rIns="91440" bIns="45720" rtlCol="0" anchor="b">
            <a:normAutofit/>
          </a:bodyPr>
          <a:lstStyle/>
          <a:p>
            <a:r>
              <a:rPr lang="en-US" sz="4800" b="1" dirty="0" smtClean="0"/>
              <a:t>This?</a:t>
            </a:r>
            <a:endParaRPr lang="en-US" sz="4800" b="1" dirty="0"/>
          </a:p>
        </p:txBody>
      </p:sp>
      <p:pic>
        <p:nvPicPr>
          <p:cNvPr id="5" name="Content Placeholder 4" descr="A picture containing outdoor, bird, tree, sitting&#10;&#10;Description automatically generated">
            <a:extLst>
              <a:ext uri="{FF2B5EF4-FFF2-40B4-BE49-F238E27FC236}">
                <a16:creationId xmlns:a16="http://schemas.microsoft.com/office/drawing/2014/main" xmlns="" id="{6F0B44E2-A697-4C57-BE2A-B740DB952247}"/>
              </a:ext>
            </a:extLst>
          </p:cNvPr>
          <p:cNvPicPr>
            <a:picLocks noGrp="1" noChangeAspect="1"/>
          </p:cNvPicPr>
          <p:nvPr>
            <p:ph idx="1"/>
          </p:nvPr>
        </p:nvPicPr>
        <p:blipFill rotWithShape="1">
          <a:blip r:embed="rId2"/>
          <a:srcRect l="25414" r="1084" b="2"/>
          <a:stretch/>
        </p:blipFill>
        <p:spPr>
          <a:xfrm>
            <a:off x="2591256" y="95373"/>
            <a:ext cx="5097168" cy="4597925"/>
          </a:xfrm>
          <a:prstGeom prst="rect">
            <a:avLst/>
          </a:prstGeom>
        </p:spPr>
      </p:pic>
    </p:spTree>
    <p:extLst>
      <p:ext uri="{BB962C8B-B14F-4D97-AF65-F5344CB8AC3E}">
        <p14:creationId xmlns:p14="http://schemas.microsoft.com/office/powerpoint/2010/main" val="128554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Or This?</a:t>
            </a:r>
            <a:endParaRPr lang="en-IE" dirty="0"/>
          </a:p>
        </p:txBody>
      </p:sp>
      <p:pic>
        <p:nvPicPr>
          <p:cNvPr id="4" name="Content Placeholder 3" descr="A picture containing accessory, indoor, sitting, black&#10;&#10;Description automatically generated">
            <a:extLst>
              <a:ext uri="{FF2B5EF4-FFF2-40B4-BE49-F238E27FC236}">
                <a16:creationId xmlns:a16="http://schemas.microsoft.com/office/drawing/2014/main" xmlns="" id="{A00DFB50-1077-4717-B6FD-D6CCEF9D1904}"/>
              </a:ext>
            </a:extLst>
          </p:cNvPr>
          <p:cNvPicPr>
            <a:picLocks noGrp="1" noChangeAspect="1"/>
          </p:cNvPicPr>
          <p:nvPr>
            <p:ph idx="1"/>
          </p:nvPr>
        </p:nvPicPr>
        <p:blipFill rotWithShape="1">
          <a:blip r:embed="rId2"/>
          <a:srcRect t="1901" r="1" b="7895"/>
          <a:stretch/>
        </p:blipFill>
        <p:spPr>
          <a:xfrm>
            <a:off x="2384386" y="1754155"/>
            <a:ext cx="4139046" cy="3733621"/>
          </a:xfrm>
          <a:prstGeom prst="rect">
            <a:avLst/>
          </a:prstGeom>
        </p:spPr>
      </p:pic>
    </p:spTree>
    <p:extLst>
      <p:ext uri="{BB962C8B-B14F-4D97-AF65-F5344CB8AC3E}">
        <p14:creationId xmlns:p14="http://schemas.microsoft.com/office/powerpoint/2010/main" val="394282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Plastic Industry says….</a:t>
            </a:r>
            <a:endParaRPr lang="en-IE" dirty="0"/>
          </a:p>
        </p:txBody>
      </p:sp>
      <p:sp>
        <p:nvSpPr>
          <p:cNvPr id="3" name="Content Placeholder 2"/>
          <p:cNvSpPr>
            <a:spLocks noGrp="1"/>
          </p:cNvSpPr>
          <p:nvPr>
            <p:ph idx="1"/>
          </p:nvPr>
        </p:nvSpPr>
        <p:spPr/>
        <p:txBody>
          <a:bodyPr>
            <a:normAutofit fontScale="55000" lnSpcReduction="20000"/>
          </a:bodyPr>
          <a:lstStyle/>
          <a:p>
            <a:pPr>
              <a:lnSpc>
                <a:spcPct val="170000"/>
              </a:lnSpc>
            </a:pPr>
            <a:r>
              <a:rPr lang="en-IE" sz="4600" dirty="0" smtClean="0">
                <a:solidFill>
                  <a:srgbClr val="FF0000"/>
                </a:solidFill>
              </a:rPr>
              <a:t>“…single-use </a:t>
            </a:r>
            <a:r>
              <a:rPr lang="en-IE" sz="4600" dirty="0">
                <a:solidFill>
                  <a:srgbClr val="FF0000"/>
                </a:solidFill>
              </a:rPr>
              <a:t>plastic products are the most sanitary choice when it comes to many applications, especially the consumption and transport of food, whether purchased at a restaurant or at a grocery store</a:t>
            </a:r>
            <a:r>
              <a:rPr lang="en-IE" sz="4600" dirty="0" smtClean="0">
                <a:solidFill>
                  <a:srgbClr val="FF0000"/>
                </a:solidFill>
              </a:rPr>
              <a:t>.”</a:t>
            </a:r>
          </a:p>
          <a:p>
            <a:endParaRPr lang="en-IE" sz="4600" dirty="0"/>
          </a:p>
          <a:p>
            <a:pPr algn="r"/>
            <a:endParaRPr lang="en-IE" dirty="0" smtClean="0"/>
          </a:p>
          <a:p>
            <a:pPr algn="r"/>
            <a:endParaRPr lang="en-IE" dirty="0"/>
          </a:p>
          <a:p>
            <a:pPr marL="0" indent="0">
              <a:buNone/>
            </a:pPr>
            <a:r>
              <a:rPr lang="en-IE" sz="2200" dirty="0" smtClean="0"/>
              <a:t>Letter from the Plastics Industry Association to Secretary Alex Azar, Department of Health and Human Services, 18</a:t>
            </a:r>
            <a:r>
              <a:rPr lang="en-IE" sz="2200" baseline="30000" dirty="0" smtClean="0"/>
              <a:t>th</a:t>
            </a:r>
            <a:r>
              <a:rPr lang="en-IE" sz="2200" dirty="0" smtClean="0"/>
              <a:t> March 2020</a:t>
            </a:r>
            <a:endParaRPr lang="en-IE" sz="2200" dirty="0"/>
          </a:p>
        </p:txBody>
      </p:sp>
    </p:spTree>
    <p:extLst>
      <p:ext uri="{BB962C8B-B14F-4D97-AF65-F5344CB8AC3E}">
        <p14:creationId xmlns:p14="http://schemas.microsoft.com/office/powerpoint/2010/main" val="292365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F2AFCE77D78F4DA523D79E09E6C766" ma:contentTypeVersion="15" ma:contentTypeDescription="Create a new document." ma:contentTypeScope="" ma:versionID="567b7ce5e92d44636cc4ba8e8eeee2d8">
  <xsd:schema xmlns:xsd="http://www.w3.org/2001/XMLSchema" xmlns:xs="http://www.w3.org/2001/XMLSchema" xmlns:p="http://schemas.microsoft.com/office/2006/metadata/properties" xmlns:ns3="4ba8814f-61b5-40a0-b689-a1072dbf83ee" xmlns:ns4="08f57d0b-d09b-4031-a2b3-2fe41daaa097" targetNamespace="http://schemas.microsoft.com/office/2006/metadata/properties" ma:root="true" ma:fieldsID="6c6705adcdf5e6c1fc87680faef1b491" ns3:_="" ns4:_="">
    <xsd:import namespace="4ba8814f-61b5-40a0-b689-a1072dbf83ee"/>
    <xsd:import namespace="08f57d0b-d09b-4031-a2b3-2fe41daaa097"/>
    <xsd:element name="properties">
      <xsd:complexType>
        <xsd:sequence>
          <xsd:element name="documentManagement">
            <xsd:complexType>
              <xsd:all>
                <xsd:element ref="ns3: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a8814f-61b5-40a0-b689-a1072dbf83e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8f57d0b-d09b-4031-a2b3-2fe41daaa09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337E31-AB57-46E5-A901-0B88F20B05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a8814f-61b5-40a0-b689-a1072dbf83ee"/>
    <ds:schemaRef ds:uri="08f57d0b-d09b-4031-a2b3-2fe41daaa0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2BEB84-4157-4F88-A84D-EF048F894988}">
  <ds:schemaRef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08f57d0b-d09b-4031-a2b3-2fe41daaa097"/>
    <ds:schemaRef ds:uri="4ba8814f-61b5-40a0-b689-a1072dbf83ee"/>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E2E1F2BB-94BF-4D26-A08B-D95DAE8D33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TotalTime>
  <Words>368</Words>
  <Application>Microsoft Office PowerPoint</Application>
  <PresentationFormat>Custom</PresentationFormat>
  <Paragraphs>54</Paragraphs>
  <Slides>19</Slides>
  <Notes>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Facet</vt:lpstr>
      <vt:lpstr>SINGE-USE PLASTICS POST-COVID WORLD</vt:lpstr>
      <vt:lpstr>PowerPoint Presentation</vt:lpstr>
      <vt:lpstr>BAGS FOR LIFE</vt:lpstr>
      <vt:lpstr>PowerPoint Presentation</vt:lpstr>
      <vt:lpstr>Covid19 Risks: WHICH IS SAFER?  THIS?</vt:lpstr>
      <vt:lpstr>OR THIS?</vt:lpstr>
      <vt:lpstr>This?</vt:lpstr>
      <vt:lpstr>Or This?</vt:lpstr>
      <vt:lpstr>Plastic Industry says….</vt:lpstr>
      <vt:lpstr>Scientists Say…</vt:lpstr>
      <vt:lpstr>PowerPoint Presentation</vt:lpstr>
      <vt:lpstr>PowerPoint Presentation</vt:lpstr>
      <vt:lpstr>PowerPoint Presentation</vt:lpstr>
      <vt:lpstr>PowerPoint Presentation</vt:lpstr>
      <vt:lpstr>What Happens post-Covid19?</vt:lpstr>
      <vt:lpstr>Are Compostables the Answer?</vt:lpstr>
      <vt:lpstr>New Reuse Systems</vt:lpstr>
      <vt:lpstr>Single Use Plastics are 10 minutes in use and 400 years in our environment</vt:lpstr>
      <vt:lpstr>Mindy O’Brien Coordinator mindy@voiceireland.org www.voiceireland.org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CHOOSE LOOSE CAMPAIGN</dc:title>
  <dc:creator>Mindy O'Brien - Administrator</dc:creator>
  <cp:lastModifiedBy>Mindy O'Brien</cp:lastModifiedBy>
  <cp:revision>6</cp:revision>
  <dcterms:created xsi:type="dcterms:W3CDTF">2020-02-18T17:20:45Z</dcterms:created>
  <dcterms:modified xsi:type="dcterms:W3CDTF">2020-05-05T14:16:30Z</dcterms:modified>
</cp:coreProperties>
</file>